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sldIdLst>
    <p:sldId id="256" r:id="rId5"/>
    <p:sldId id="260" r:id="rId6"/>
    <p:sldId id="262" r:id="rId7"/>
    <p:sldId id="308" r:id="rId8"/>
    <p:sldId id="288" r:id="rId9"/>
    <p:sldId id="307" r:id="rId10"/>
    <p:sldId id="309" r:id="rId11"/>
    <p:sldId id="285" r:id="rId12"/>
    <p:sldId id="310" r:id="rId13"/>
    <p:sldId id="311" r:id="rId14"/>
    <p:sldId id="303" r:id="rId15"/>
    <p:sldId id="304" r:id="rId16"/>
    <p:sldId id="305" r:id="rId17"/>
    <p:sldId id="30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F18249-2BB4-3006-8D1F-B8DA169E89AE}" name="Szvoboda-Major Anikó" initials="SA" userId="S::major.aniko@arrabona.eu::d645dd59-c884-44ba-93a0-52f0d7c80e8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voboda-Major Anikó" initials="SMA" lastIdx="1" clrIdx="0"/>
  <p:cmAuthor id="2" name="Szvoboda-Major Anikó" initials="SA" lastIdx="10" clrIdx="1">
    <p:extLst>
      <p:ext uri="{19B8F6BF-5375-455C-9EA6-DF929625EA0E}">
        <p15:presenceInfo xmlns:p15="http://schemas.microsoft.com/office/powerpoint/2012/main" userId="S-1-5-21-4041610583-645569628-566163364-11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4D59"/>
    <a:srgbClr val="86AF45"/>
    <a:srgbClr val="BF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96" y="13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émeth Tamás Zoltán" userId="2097100c-1d44-40b9-845b-6b44234b27e2" providerId="ADAL" clId="{BDDD67FE-8F33-4E10-953F-148AF7526E35}"/>
    <pc:docChg chg="undo custSel addSld delSld modSld sldOrd">
      <pc:chgData name="Németh Tamás Zoltán" userId="2097100c-1d44-40b9-845b-6b44234b27e2" providerId="ADAL" clId="{BDDD67FE-8F33-4E10-953F-148AF7526E35}" dt="2024-01-24T16:30:07.971" v="4003" actId="14100"/>
      <pc:docMkLst>
        <pc:docMk/>
      </pc:docMkLst>
      <pc:sldChg chg="modSp">
        <pc:chgData name="Németh Tamás Zoltán" userId="2097100c-1d44-40b9-845b-6b44234b27e2" providerId="ADAL" clId="{BDDD67FE-8F33-4E10-953F-148AF7526E35}" dt="2024-01-24T09:29:54.446" v="35" actId="20577"/>
        <pc:sldMkLst>
          <pc:docMk/>
          <pc:sldMk cId="2099819274" sldId="256"/>
        </pc:sldMkLst>
        <pc:spChg chg="mod">
          <ac:chgData name="Németh Tamás Zoltán" userId="2097100c-1d44-40b9-845b-6b44234b27e2" providerId="ADAL" clId="{BDDD67FE-8F33-4E10-953F-148AF7526E35}" dt="2024-01-24T09:29:54.446" v="35" actId="20577"/>
          <ac:spMkLst>
            <pc:docMk/>
            <pc:sldMk cId="2099819274" sldId="256"/>
            <ac:spMk id="2" creationId="{D8CAAB96-ACA3-4B55-9327-C5ECB7043BE3}"/>
          </ac:spMkLst>
        </pc:spChg>
      </pc:sldChg>
      <pc:sldChg chg="modSp delCm">
        <pc:chgData name="Németh Tamás Zoltán" userId="2097100c-1d44-40b9-845b-6b44234b27e2" providerId="ADAL" clId="{BDDD67FE-8F33-4E10-953F-148AF7526E35}" dt="2024-01-24T16:30:07.971" v="4003" actId="14100"/>
        <pc:sldMkLst>
          <pc:docMk/>
          <pc:sldMk cId="1701125191" sldId="260"/>
        </pc:sldMkLst>
        <pc:spChg chg="mod">
          <ac:chgData name="Németh Tamás Zoltán" userId="2097100c-1d44-40b9-845b-6b44234b27e2" providerId="ADAL" clId="{BDDD67FE-8F33-4E10-953F-148AF7526E35}" dt="2024-01-24T16:30:07.971" v="4003" actId="14100"/>
          <ac:spMkLst>
            <pc:docMk/>
            <pc:sldMk cId="1701125191" sldId="260"/>
            <ac:spMk id="3" creationId="{646004A2-91F5-443A-AA2E-8575764E10B7}"/>
          </ac:spMkLst>
        </pc:spChg>
      </pc:sldChg>
      <pc:sldChg chg="addSp modSp add">
        <pc:chgData name="Németh Tamás Zoltán" userId="2097100c-1d44-40b9-845b-6b44234b27e2" providerId="ADAL" clId="{BDDD67FE-8F33-4E10-953F-148AF7526E35}" dt="2024-01-24T16:29:16.200" v="4001" actId="1076"/>
        <pc:sldMkLst>
          <pc:docMk/>
          <pc:sldMk cId="1888245344" sldId="262"/>
        </pc:sldMkLst>
        <pc:spChg chg="add mod">
          <ac:chgData name="Németh Tamás Zoltán" userId="2097100c-1d44-40b9-845b-6b44234b27e2" providerId="ADAL" clId="{BDDD67FE-8F33-4E10-953F-148AF7526E35}" dt="2024-01-24T16:21:48.003" v="3862" actId="17032"/>
          <ac:spMkLst>
            <pc:docMk/>
            <pc:sldMk cId="1888245344" sldId="262"/>
            <ac:spMk id="3" creationId="{A0851A40-9F93-40E8-85E7-0459EB8F159D}"/>
          </ac:spMkLst>
        </pc:spChg>
        <pc:spChg chg="add mod">
          <ac:chgData name="Németh Tamás Zoltán" userId="2097100c-1d44-40b9-845b-6b44234b27e2" providerId="ADAL" clId="{BDDD67FE-8F33-4E10-953F-148AF7526E35}" dt="2024-01-24T16:22:21.671" v="3867" actId="1582"/>
          <ac:spMkLst>
            <pc:docMk/>
            <pc:sldMk cId="1888245344" sldId="262"/>
            <ac:spMk id="5" creationId="{1D5F0994-C8F8-4037-B892-8EA8782A9568}"/>
          </ac:spMkLst>
        </pc:spChg>
        <pc:spChg chg="add mod">
          <ac:chgData name="Németh Tamás Zoltán" userId="2097100c-1d44-40b9-845b-6b44234b27e2" providerId="ADAL" clId="{BDDD67FE-8F33-4E10-953F-148AF7526E35}" dt="2024-01-24T16:29:16.200" v="4001" actId="1076"/>
          <ac:spMkLst>
            <pc:docMk/>
            <pc:sldMk cId="1888245344" sldId="262"/>
            <ac:spMk id="6" creationId="{A8D9B379-6322-4585-B545-40305C99C7AC}"/>
          </ac:spMkLst>
        </pc:spChg>
        <pc:spChg chg="add mod">
          <ac:chgData name="Németh Tamás Zoltán" userId="2097100c-1d44-40b9-845b-6b44234b27e2" providerId="ADAL" clId="{BDDD67FE-8F33-4E10-953F-148AF7526E35}" dt="2024-01-24T16:28:57.819" v="3999" actId="1076"/>
          <ac:spMkLst>
            <pc:docMk/>
            <pc:sldMk cId="1888245344" sldId="262"/>
            <ac:spMk id="8" creationId="{7471D80D-A1C0-49C2-855D-94A4D981F374}"/>
          </ac:spMkLst>
        </pc:spChg>
      </pc:sldChg>
      <pc:sldChg chg="addSp delSp modSp">
        <pc:chgData name="Németh Tamás Zoltán" userId="2097100c-1d44-40b9-845b-6b44234b27e2" providerId="ADAL" clId="{BDDD67FE-8F33-4E10-953F-148AF7526E35}" dt="2024-01-24T13:31:43.427" v="1511" actId="14100"/>
        <pc:sldMkLst>
          <pc:docMk/>
          <pc:sldMk cId="1444212534" sldId="285"/>
        </pc:sldMkLst>
        <pc:spChg chg="mod">
          <ac:chgData name="Németh Tamás Zoltán" userId="2097100c-1d44-40b9-845b-6b44234b27e2" providerId="ADAL" clId="{BDDD67FE-8F33-4E10-953F-148AF7526E35}" dt="2024-01-24T13:00:30.146" v="679" actId="20577"/>
          <ac:spMkLst>
            <pc:docMk/>
            <pc:sldMk cId="1444212534" sldId="285"/>
            <ac:spMk id="2" creationId="{4D6157B0-060F-4EC4-A6E3-E8EDABBF9C8F}"/>
          </ac:spMkLst>
        </pc:spChg>
        <pc:spChg chg="add del mod">
          <ac:chgData name="Németh Tamás Zoltán" userId="2097100c-1d44-40b9-845b-6b44234b27e2" providerId="ADAL" clId="{BDDD67FE-8F33-4E10-953F-148AF7526E35}" dt="2024-01-24T13:09:04.712" v="778" actId="1032"/>
          <ac:spMkLst>
            <pc:docMk/>
            <pc:sldMk cId="1444212534" sldId="285"/>
            <ac:spMk id="4" creationId="{01D4D947-E23A-4766-A6A4-BBD20E64BE95}"/>
          </ac:spMkLst>
        </pc:spChg>
        <pc:spChg chg="del">
          <ac:chgData name="Németh Tamás Zoltán" userId="2097100c-1d44-40b9-845b-6b44234b27e2" providerId="ADAL" clId="{BDDD67FE-8F33-4E10-953F-148AF7526E35}" dt="2024-01-24T12:13:19.455" v="628" actId="478"/>
          <ac:spMkLst>
            <pc:docMk/>
            <pc:sldMk cId="1444212534" sldId="285"/>
            <ac:spMk id="5" creationId="{95584DBD-7B5B-4E53-BE70-70AFF769E74E}"/>
          </ac:spMkLst>
        </pc:spChg>
        <pc:spChg chg="add mod">
          <ac:chgData name="Németh Tamás Zoltán" userId="2097100c-1d44-40b9-845b-6b44234b27e2" providerId="ADAL" clId="{BDDD67FE-8F33-4E10-953F-148AF7526E35}" dt="2024-01-24T13:30:34.364" v="1453" actId="122"/>
          <ac:spMkLst>
            <pc:docMk/>
            <pc:sldMk cId="1444212534" sldId="285"/>
            <ac:spMk id="9" creationId="{401AB75C-5C72-4BBA-9031-F1BF78580F10}"/>
          </ac:spMkLst>
        </pc:spChg>
        <pc:spChg chg="add mod">
          <ac:chgData name="Németh Tamás Zoltán" userId="2097100c-1d44-40b9-845b-6b44234b27e2" providerId="ADAL" clId="{BDDD67FE-8F33-4E10-953F-148AF7526E35}" dt="2024-01-24T13:30:50.582" v="1454" actId="1076"/>
          <ac:spMkLst>
            <pc:docMk/>
            <pc:sldMk cId="1444212534" sldId="285"/>
            <ac:spMk id="13" creationId="{74A3FBD7-0895-4C09-ABD3-F2C7224BB08F}"/>
          </ac:spMkLst>
        </pc:spChg>
        <pc:spChg chg="add mod">
          <ac:chgData name="Németh Tamás Zoltán" userId="2097100c-1d44-40b9-845b-6b44234b27e2" providerId="ADAL" clId="{BDDD67FE-8F33-4E10-953F-148AF7526E35}" dt="2024-01-24T13:31:43.427" v="1511" actId="14100"/>
          <ac:spMkLst>
            <pc:docMk/>
            <pc:sldMk cId="1444212534" sldId="285"/>
            <ac:spMk id="14" creationId="{30FB783A-B682-4B85-8947-0769EE88A893}"/>
          </ac:spMkLst>
        </pc:spChg>
        <pc:spChg chg="add mod">
          <ac:chgData name="Németh Tamás Zoltán" userId="2097100c-1d44-40b9-845b-6b44234b27e2" providerId="ADAL" clId="{BDDD67FE-8F33-4E10-953F-148AF7526E35}" dt="2024-01-24T13:31:40.915" v="1510" actId="1076"/>
          <ac:spMkLst>
            <pc:docMk/>
            <pc:sldMk cId="1444212534" sldId="285"/>
            <ac:spMk id="15" creationId="{27B1744A-0B19-4AB7-932D-C26F90FFD265}"/>
          </ac:spMkLst>
        </pc:spChg>
        <pc:graphicFrameChg chg="add mod">
          <ac:chgData name="Németh Tamás Zoltán" userId="2097100c-1d44-40b9-845b-6b44234b27e2" providerId="ADAL" clId="{BDDD67FE-8F33-4E10-953F-148AF7526E35}" dt="2024-01-24T13:30:50.582" v="1454" actId="1076"/>
          <ac:graphicFrameMkLst>
            <pc:docMk/>
            <pc:sldMk cId="1444212534" sldId="285"/>
            <ac:graphicFrameMk id="11" creationId="{E91963C4-DFA4-45A0-8B60-AB16B9DDA07A}"/>
          </ac:graphicFrameMkLst>
        </pc:graphicFrameChg>
        <pc:picChg chg="del">
          <ac:chgData name="Németh Tamás Zoltán" userId="2097100c-1d44-40b9-845b-6b44234b27e2" providerId="ADAL" clId="{BDDD67FE-8F33-4E10-953F-148AF7526E35}" dt="2024-01-24T12:13:15.159" v="626" actId="478"/>
          <ac:picMkLst>
            <pc:docMk/>
            <pc:sldMk cId="1444212534" sldId="285"/>
            <ac:picMk id="7" creationId="{DB7A8BE4-AEFD-444F-A98F-AA17E35CB3E7}"/>
          </ac:picMkLst>
        </pc:picChg>
        <pc:picChg chg="add del mod">
          <ac:chgData name="Németh Tamás Zoltán" userId="2097100c-1d44-40b9-845b-6b44234b27e2" providerId="ADAL" clId="{BDDD67FE-8F33-4E10-953F-148AF7526E35}" dt="2024-01-24T13:17:51.395" v="1223" actId="1076"/>
          <ac:picMkLst>
            <pc:docMk/>
            <pc:sldMk cId="1444212534" sldId="285"/>
            <ac:picMk id="8" creationId="{45A92389-FE66-433A-9167-4FEE7C6D6C6B}"/>
          </ac:picMkLst>
        </pc:picChg>
        <pc:picChg chg="del">
          <ac:chgData name="Németh Tamás Zoltán" userId="2097100c-1d44-40b9-845b-6b44234b27e2" providerId="ADAL" clId="{BDDD67FE-8F33-4E10-953F-148AF7526E35}" dt="2024-01-24T12:13:16.862" v="627" actId="478"/>
          <ac:picMkLst>
            <pc:docMk/>
            <pc:sldMk cId="1444212534" sldId="285"/>
            <ac:picMk id="10" creationId="{75B922AC-7583-4142-9870-C6D62745CEBE}"/>
          </ac:picMkLst>
        </pc:picChg>
        <pc:picChg chg="add mod">
          <ac:chgData name="Németh Tamás Zoltán" userId="2097100c-1d44-40b9-845b-6b44234b27e2" providerId="ADAL" clId="{BDDD67FE-8F33-4E10-953F-148AF7526E35}" dt="2024-01-24T13:30:50.582" v="1454" actId="1076"/>
          <ac:picMkLst>
            <pc:docMk/>
            <pc:sldMk cId="1444212534" sldId="285"/>
            <ac:picMk id="12" creationId="{9583B735-C925-4AD1-9221-9F3327834593}"/>
          </ac:picMkLst>
        </pc:picChg>
      </pc:sldChg>
      <pc:sldChg chg="addSp">
        <pc:chgData name="Németh Tamás Zoltán" userId="2097100c-1d44-40b9-845b-6b44234b27e2" providerId="ADAL" clId="{BDDD67FE-8F33-4E10-953F-148AF7526E35}" dt="2024-01-24T12:39:18.543" v="654"/>
        <pc:sldMkLst>
          <pc:docMk/>
          <pc:sldMk cId="2890111767" sldId="288"/>
        </pc:sldMkLst>
        <pc:picChg chg="add">
          <ac:chgData name="Németh Tamás Zoltán" userId="2097100c-1d44-40b9-845b-6b44234b27e2" providerId="ADAL" clId="{BDDD67FE-8F33-4E10-953F-148AF7526E35}" dt="2024-01-24T12:39:18.543" v="654"/>
          <ac:picMkLst>
            <pc:docMk/>
            <pc:sldMk cId="2890111767" sldId="288"/>
            <ac:picMk id="11" creationId="{7585EE72-EB31-4FE6-9C86-0AAD36C09DF9}"/>
          </ac:picMkLst>
        </pc:picChg>
      </pc:sldChg>
      <pc:sldChg chg="add del ord">
        <pc:chgData name="Németh Tamás Zoltán" userId="2097100c-1d44-40b9-845b-6b44234b27e2" providerId="ADAL" clId="{BDDD67FE-8F33-4E10-953F-148AF7526E35}" dt="2024-01-24T15:02:10.956" v="2950" actId="2696"/>
        <pc:sldMkLst>
          <pc:docMk/>
          <pc:sldMk cId="2028131215" sldId="290"/>
        </pc:sldMkLst>
      </pc:sldChg>
      <pc:sldChg chg="modSp">
        <pc:chgData name="Németh Tamás Zoltán" userId="2097100c-1d44-40b9-845b-6b44234b27e2" providerId="ADAL" clId="{BDDD67FE-8F33-4E10-953F-148AF7526E35}" dt="2024-01-24T15:09:45.762" v="3410" actId="20577"/>
        <pc:sldMkLst>
          <pc:docMk/>
          <pc:sldMk cId="2005200592" sldId="302"/>
        </pc:sldMkLst>
        <pc:spChg chg="mod">
          <ac:chgData name="Németh Tamás Zoltán" userId="2097100c-1d44-40b9-845b-6b44234b27e2" providerId="ADAL" clId="{BDDD67FE-8F33-4E10-953F-148AF7526E35}" dt="2024-01-24T15:09:45.762" v="3410" actId="20577"/>
          <ac:spMkLst>
            <pc:docMk/>
            <pc:sldMk cId="2005200592" sldId="302"/>
            <ac:spMk id="5" creationId="{D48CC07D-9A04-48BE-8D6B-CD5A344CD750}"/>
          </ac:spMkLst>
        </pc:spChg>
      </pc:sldChg>
      <pc:sldChg chg="addSp delSp modSp">
        <pc:chgData name="Németh Tamás Zoltán" userId="2097100c-1d44-40b9-845b-6b44234b27e2" providerId="ADAL" clId="{BDDD67FE-8F33-4E10-953F-148AF7526E35}" dt="2024-01-24T14:48:41.729" v="2339" actId="113"/>
        <pc:sldMkLst>
          <pc:docMk/>
          <pc:sldMk cId="2100019662" sldId="303"/>
        </pc:sldMkLst>
        <pc:spChg chg="mod">
          <ac:chgData name="Németh Tamás Zoltán" userId="2097100c-1d44-40b9-845b-6b44234b27e2" providerId="ADAL" clId="{BDDD67FE-8F33-4E10-953F-148AF7526E35}" dt="2024-01-24T14:48:41.729" v="2339" actId="113"/>
          <ac:spMkLst>
            <pc:docMk/>
            <pc:sldMk cId="2100019662" sldId="303"/>
            <ac:spMk id="2" creationId="{4D6157B0-060F-4EC4-A6E3-E8EDABBF9C8F}"/>
          </ac:spMkLst>
        </pc:spChg>
        <pc:spChg chg="add del mod">
          <ac:chgData name="Németh Tamás Zoltán" userId="2097100c-1d44-40b9-845b-6b44234b27e2" providerId="ADAL" clId="{BDDD67FE-8F33-4E10-953F-148AF7526E35}" dt="2024-01-24T14:03:19.292" v="2121" actId="478"/>
          <ac:spMkLst>
            <pc:docMk/>
            <pc:sldMk cId="2100019662" sldId="303"/>
            <ac:spMk id="4" creationId="{A51287EC-CE41-4430-80B2-304742B5C4D5}"/>
          </ac:spMkLst>
        </pc:spChg>
        <pc:spChg chg="add mod">
          <ac:chgData name="Németh Tamás Zoltán" userId="2097100c-1d44-40b9-845b-6b44234b27e2" providerId="ADAL" clId="{BDDD67FE-8F33-4E10-953F-148AF7526E35}" dt="2024-01-24T14:14:23.602" v="2302" actId="1037"/>
          <ac:spMkLst>
            <pc:docMk/>
            <pc:sldMk cId="2100019662" sldId="303"/>
            <ac:spMk id="9" creationId="{6F9F51F2-8F5E-4521-9B1E-DE865A770A2A}"/>
          </ac:spMkLst>
        </pc:spChg>
        <pc:graphicFrameChg chg="del">
          <ac:chgData name="Németh Tamás Zoltán" userId="2097100c-1d44-40b9-845b-6b44234b27e2" providerId="ADAL" clId="{BDDD67FE-8F33-4E10-953F-148AF7526E35}" dt="2024-01-24T13:34:05.724" v="1522" actId="478"/>
          <ac:graphicFrameMkLst>
            <pc:docMk/>
            <pc:sldMk cId="2100019662" sldId="303"/>
            <ac:graphicFrameMk id="3" creationId="{23F4919E-C479-47AA-8323-306F69CEF4A0}"/>
          </ac:graphicFrameMkLst>
        </pc:graphicFrameChg>
        <pc:graphicFrameChg chg="add del">
          <ac:chgData name="Németh Tamás Zoltán" userId="2097100c-1d44-40b9-845b-6b44234b27e2" providerId="ADAL" clId="{BDDD67FE-8F33-4E10-953F-148AF7526E35}" dt="2024-01-24T14:04:05.372" v="2125"/>
          <ac:graphicFrameMkLst>
            <pc:docMk/>
            <pc:sldMk cId="2100019662" sldId="303"/>
            <ac:graphicFrameMk id="6" creationId="{CB02BA17-64F0-488C-91E2-B58B08C5DDC4}"/>
          </ac:graphicFrameMkLst>
        </pc:graphicFrameChg>
        <pc:picChg chg="add mod">
          <ac:chgData name="Németh Tamás Zoltán" userId="2097100c-1d44-40b9-845b-6b44234b27e2" providerId="ADAL" clId="{BDDD67FE-8F33-4E10-953F-148AF7526E35}" dt="2024-01-24T14:03:27.300" v="2123" actId="1076"/>
          <ac:picMkLst>
            <pc:docMk/>
            <pc:sldMk cId="2100019662" sldId="303"/>
            <ac:picMk id="5" creationId="{72DD4BEB-D05C-4B42-BD4D-FE8265A38D4D}"/>
          </ac:picMkLst>
        </pc:picChg>
      </pc:sldChg>
      <pc:sldChg chg="addSp delSp modSp">
        <pc:chgData name="Németh Tamás Zoltán" userId="2097100c-1d44-40b9-845b-6b44234b27e2" providerId="ADAL" clId="{BDDD67FE-8F33-4E10-953F-148AF7526E35}" dt="2024-01-24T15:01:49.275" v="2949" actId="20577"/>
        <pc:sldMkLst>
          <pc:docMk/>
          <pc:sldMk cId="870738587" sldId="304"/>
        </pc:sldMkLst>
        <pc:spChg chg="mod">
          <ac:chgData name="Németh Tamás Zoltán" userId="2097100c-1d44-40b9-845b-6b44234b27e2" providerId="ADAL" clId="{BDDD67FE-8F33-4E10-953F-148AF7526E35}" dt="2024-01-24T14:48:35.418" v="2338" actId="113"/>
          <ac:spMkLst>
            <pc:docMk/>
            <pc:sldMk cId="870738587" sldId="304"/>
            <ac:spMk id="2" creationId="{4D6157B0-060F-4EC4-A6E3-E8EDABBF9C8F}"/>
          </ac:spMkLst>
        </pc:spChg>
        <pc:spChg chg="add del mod">
          <ac:chgData name="Németh Tamás Zoltán" userId="2097100c-1d44-40b9-845b-6b44234b27e2" providerId="ADAL" clId="{BDDD67FE-8F33-4E10-953F-148AF7526E35}" dt="2024-01-24T14:51:49.933" v="2432" actId="478"/>
          <ac:spMkLst>
            <pc:docMk/>
            <pc:sldMk cId="870738587" sldId="304"/>
            <ac:spMk id="5" creationId="{BAC5169B-0715-4945-984E-BE6DF4780649}"/>
          </ac:spMkLst>
        </pc:spChg>
        <pc:spChg chg="add mod">
          <ac:chgData name="Németh Tamás Zoltán" userId="2097100c-1d44-40b9-845b-6b44234b27e2" providerId="ADAL" clId="{BDDD67FE-8F33-4E10-953F-148AF7526E35}" dt="2024-01-24T15:01:49.275" v="2949" actId="20577"/>
          <ac:spMkLst>
            <pc:docMk/>
            <pc:sldMk cId="870738587" sldId="304"/>
            <ac:spMk id="6" creationId="{8C7758B6-5666-4752-BBE2-3DE62AC7D2E1}"/>
          </ac:spMkLst>
        </pc:spChg>
        <pc:graphicFrameChg chg="del">
          <ac:chgData name="Németh Tamás Zoltán" userId="2097100c-1d44-40b9-845b-6b44234b27e2" providerId="ADAL" clId="{BDDD67FE-8F33-4E10-953F-148AF7526E35}" dt="2024-01-24T14:50:21.717" v="2372" actId="478"/>
          <ac:graphicFrameMkLst>
            <pc:docMk/>
            <pc:sldMk cId="870738587" sldId="304"/>
            <ac:graphicFrameMk id="3" creationId="{23F4919E-C479-47AA-8323-306F69CEF4A0}"/>
          </ac:graphicFrameMkLst>
        </pc:graphicFrameChg>
        <pc:graphicFrameChg chg="add del">
          <ac:chgData name="Németh Tamás Zoltán" userId="2097100c-1d44-40b9-845b-6b44234b27e2" providerId="ADAL" clId="{BDDD67FE-8F33-4E10-953F-148AF7526E35}" dt="2024-01-24T14:47:18.017" v="2304"/>
          <ac:graphicFrameMkLst>
            <pc:docMk/>
            <pc:sldMk cId="870738587" sldId="304"/>
            <ac:graphicFrameMk id="4" creationId="{16454EB9-F9B4-4ACD-9313-FA8AE72F826D}"/>
          </ac:graphicFrameMkLst>
        </pc:graphicFrameChg>
        <pc:graphicFrameChg chg="add mod">
          <ac:chgData name="Németh Tamás Zoltán" userId="2097100c-1d44-40b9-845b-6b44234b27e2" providerId="ADAL" clId="{BDDD67FE-8F33-4E10-953F-148AF7526E35}" dt="2024-01-24T15:01:10.147" v="2886" actId="14100"/>
          <ac:graphicFrameMkLst>
            <pc:docMk/>
            <pc:sldMk cId="870738587" sldId="304"/>
            <ac:graphicFrameMk id="7" creationId="{68847787-487F-45D1-ADA3-0ED07435FE86}"/>
          </ac:graphicFrameMkLst>
        </pc:graphicFrameChg>
        <pc:graphicFrameChg chg="add del mod">
          <ac:chgData name="Németh Tamás Zoltán" userId="2097100c-1d44-40b9-845b-6b44234b27e2" providerId="ADAL" clId="{BDDD67FE-8F33-4E10-953F-148AF7526E35}" dt="2024-01-24T14:52:43.643" v="2436" actId="478"/>
          <ac:graphicFrameMkLst>
            <pc:docMk/>
            <pc:sldMk cId="870738587" sldId="304"/>
            <ac:graphicFrameMk id="9" creationId="{4DBD84E6-41D5-41A9-9099-19F706777772}"/>
          </ac:graphicFrameMkLst>
        </pc:graphicFrameChg>
      </pc:sldChg>
      <pc:sldChg chg="modSp delCm">
        <pc:chgData name="Németh Tamás Zoltán" userId="2097100c-1d44-40b9-845b-6b44234b27e2" providerId="ADAL" clId="{BDDD67FE-8F33-4E10-953F-148AF7526E35}" dt="2024-01-24T16:19:34.609" v="3854"/>
        <pc:sldMkLst>
          <pc:docMk/>
          <pc:sldMk cId="3851718552" sldId="305"/>
        </pc:sldMkLst>
        <pc:spChg chg="mod">
          <ac:chgData name="Németh Tamás Zoltán" userId="2097100c-1d44-40b9-845b-6b44234b27e2" providerId="ADAL" clId="{BDDD67FE-8F33-4E10-953F-148AF7526E35}" dt="2024-01-24T15:07:33.072" v="3265" actId="20577"/>
          <ac:spMkLst>
            <pc:docMk/>
            <pc:sldMk cId="3851718552" sldId="305"/>
            <ac:spMk id="2" creationId="{4D6157B0-060F-4EC4-A6E3-E8EDABBF9C8F}"/>
          </ac:spMkLst>
        </pc:spChg>
        <pc:graphicFrameChg chg="mod">
          <ac:chgData name="Németh Tamás Zoltán" userId="2097100c-1d44-40b9-845b-6b44234b27e2" providerId="ADAL" clId="{BDDD67FE-8F33-4E10-953F-148AF7526E35}" dt="2024-01-24T15:09:34.519" v="3408" actId="255"/>
          <ac:graphicFrameMkLst>
            <pc:docMk/>
            <pc:sldMk cId="3851718552" sldId="305"/>
            <ac:graphicFrameMk id="3" creationId="{23F4919E-C479-47AA-8323-306F69CEF4A0}"/>
          </ac:graphicFrameMkLst>
        </pc:graphicFrameChg>
      </pc:sldChg>
      <pc:sldChg chg="delSp modSp del">
        <pc:chgData name="Németh Tamás Zoltán" userId="2097100c-1d44-40b9-845b-6b44234b27e2" providerId="ADAL" clId="{BDDD67FE-8F33-4E10-953F-148AF7526E35}" dt="2024-01-24T09:32:30.271" v="56" actId="2696"/>
        <pc:sldMkLst>
          <pc:docMk/>
          <pc:sldMk cId="3130552920" sldId="306"/>
        </pc:sldMkLst>
        <pc:graphicFrameChg chg="del mod">
          <ac:chgData name="Németh Tamás Zoltán" userId="2097100c-1d44-40b9-845b-6b44234b27e2" providerId="ADAL" clId="{BDDD67FE-8F33-4E10-953F-148AF7526E35}" dt="2024-01-24T09:32:24.905" v="54"/>
          <ac:graphicFrameMkLst>
            <pc:docMk/>
            <pc:sldMk cId="3130552920" sldId="306"/>
            <ac:graphicFrameMk id="6" creationId="{4735497C-50BA-49E6-A33B-A61A4B607655}"/>
          </ac:graphicFrameMkLst>
        </pc:graphicFrameChg>
      </pc:sldChg>
      <pc:sldChg chg="addSp modSp add delCm">
        <pc:chgData name="Németh Tamás Zoltán" userId="2097100c-1d44-40b9-845b-6b44234b27e2" providerId="ADAL" clId="{BDDD67FE-8F33-4E10-953F-148AF7526E35}" dt="2024-01-24T16:18:53.924" v="3852"/>
        <pc:sldMkLst>
          <pc:docMk/>
          <pc:sldMk cId="947516941" sldId="307"/>
        </pc:sldMkLst>
        <pc:graphicFrameChg chg="add mod">
          <ac:chgData name="Németh Tamás Zoltán" userId="2097100c-1d44-40b9-845b-6b44234b27e2" providerId="ADAL" clId="{BDDD67FE-8F33-4E10-953F-148AF7526E35}" dt="2024-01-24T16:18:43.766" v="3850" actId="20577"/>
          <ac:graphicFrameMkLst>
            <pc:docMk/>
            <pc:sldMk cId="947516941" sldId="307"/>
            <ac:graphicFrameMk id="2" creationId="{8EE8EBE8-46E9-449D-B1C2-183F41848A84}"/>
          </ac:graphicFrameMkLst>
        </pc:graphicFrameChg>
      </pc:sldChg>
      <pc:sldChg chg="addSp delSp modSp add delCm">
        <pc:chgData name="Németh Tamás Zoltán" userId="2097100c-1d44-40b9-845b-6b44234b27e2" providerId="ADAL" clId="{BDDD67FE-8F33-4E10-953F-148AF7526E35}" dt="2024-01-24T16:16:28.861" v="3770" actId="20577"/>
        <pc:sldMkLst>
          <pc:docMk/>
          <pc:sldMk cId="1200867804" sldId="308"/>
        </pc:sldMkLst>
        <pc:spChg chg="mod">
          <ac:chgData name="Németh Tamás Zoltán" userId="2097100c-1d44-40b9-845b-6b44234b27e2" providerId="ADAL" clId="{BDDD67FE-8F33-4E10-953F-148AF7526E35}" dt="2024-01-24T12:01:11.939" v="542" actId="6549"/>
          <ac:spMkLst>
            <pc:docMk/>
            <pc:sldMk cId="1200867804" sldId="308"/>
            <ac:spMk id="2" creationId="{85F4F0E8-DB2C-48D1-A2BD-7A341B7D0EA9}"/>
          </ac:spMkLst>
        </pc:spChg>
        <pc:spChg chg="del">
          <ac:chgData name="Németh Tamás Zoltán" userId="2097100c-1d44-40b9-845b-6b44234b27e2" providerId="ADAL" clId="{BDDD67FE-8F33-4E10-953F-148AF7526E35}" dt="2024-01-24T11:00:24.689" v="281" actId="1032"/>
          <ac:spMkLst>
            <pc:docMk/>
            <pc:sldMk cId="1200867804" sldId="308"/>
            <ac:spMk id="3" creationId="{AE0CF876-C970-4BF5-A68A-992ACC5C97B3}"/>
          </ac:spMkLst>
        </pc:spChg>
        <pc:graphicFrameChg chg="add mod">
          <ac:chgData name="Németh Tamás Zoltán" userId="2097100c-1d44-40b9-845b-6b44234b27e2" providerId="ADAL" clId="{BDDD67FE-8F33-4E10-953F-148AF7526E35}" dt="2024-01-24T16:16:28.861" v="3770" actId="20577"/>
          <ac:graphicFrameMkLst>
            <pc:docMk/>
            <pc:sldMk cId="1200867804" sldId="308"/>
            <ac:graphicFrameMk id="4" creationId="{1D4F58C9-6F82-4DA2-9F3B-BFD6592AACE9}"/>
          </ac:graphicFrameMkLst>
        </pc:graphicFrameChg>
        <pc:picChg chg="add mod">
          <ac:chgData name="Németh Tamás Zoltán" userId="2097100c-1d44-40b9-845b-6b44234b27e2" providerId="ADAL" clId="{BDDD67FE-8F33-4E10-953F-148AF7526E35}" dt="2024-01-24T12:01:25.615" v="544" actId="1076"/>
          <ac:picMkLst>
            <pc:docMk/>
            <pc:sldMk cId="1200867804" sldId="308"/>
            <ac:picMk id="5" creationId="{8757EB1D-01F9-4D3D-9E9A-527E08A4D4AC}"/>
          </ac:picMkLst>
        </pc:picChg>
      </pc:sldChg>
      <pc:sldChg chg="addSp modSp add">
        <pc:chgData name="Németh Tamás Zoltán" userId="2097100c-1d44-40b9-845b-6b44234b27e2" providerId="ADAL" clId="{BDDD67FE-8F33-4E10-953F-148AF7526E35}" dt="2024-01-24T12:39:26.161" v="657" actId="404"/>
        <pc:sldMkLst>
          <pc:docMk/>
          <pc:sldMk cId="1424806640" sldId="309"/>
        </pc:sldMkLst>
        <pc:spChg chg="mod">
          <ac:chgData name="Németh Tamás Zoltán" userId="2097100c-1d44-40b9-845b-6b44234b27e2" providerId="ADAL" clId="{BDDD67FE-8F33-4E10-953F-148AF7526E35}" dt="2024-01-24T12:39:26.161" v="657" actId="404"/>
          <ac:spMkLst>
            <pc:docMk/>
            <pc:sldMk cId="1424806640" sldId="309"/>
            <ac:spMk id="2" creationId="{E1A3DF2D-E989-4938-95DB-8592EB054F5C}"/>
          </ac:spMkLst>
        </pc:spChg>
        <pc:picChg chg="add">
          <ac:chgData name="Németh Tamás Zoltán" userId="2097100c-1d44-40b9-845b-6b44234b27e2" providerId="ADAL" clId="{BDDD67FE-8F33-4E10-953F-148AF7526E35}" dt="2024-01-24T12:39:20.225" v="655"/>
          <ac:picMkLst>
            <pc:docMk/>
            <pc:sldMk cId="1424806640" sldId="309"/>
            <ac:picMk id="4" creationId="{AE1F190A-CD0A-400F-B96A-8E03D03F4B7D}"/>
          </ac:picMkLst>
        </pc:picChg>
      </pc:sldChg>
      <pc:sldChg chg="addSp delSp modSp add setBg delCm">
        <pc:chgData name="Németh Tamás Zoltán" userId="2097100c-1d44-40b9-845b-6b44234b27e2" providerId="ADAL" clId="{BDDD67FE-8F33-4E10-953F-148AF7526E35}" dt="2024-01-24T16:19:12.795" v="3853"/>
        <pc:sldMkLst>
          <pc:docMk/>
          <pc:sldMk cId="3631364221" sldId="310"/>
        </pc:sldMkLst>
        <pc:spChg chg="mod">
          <ac:chgData name="Németh Tamás Zoltán" userId="2097100c-1d44-40b9-845b-6b44234b27e2" providerId="ADAL" clId="{BDDD67FE-8F33-4E10-953F-148AF7526E35}" dt="2024-01-24T13:34:39.311" v="1526"/>
          <ac:spMkLst>
            <pc:docMk/>
            <pc:sldMk cId="3631364221" sldId="310"/>
            <ac:spMk id="2" creationId="{4D6157B0-060F-4EC4-A6E3-E8EDABBF9C8F}"/>
          </ac:spMkLst>
        </pc:spChg>
        <pc:spChg chg="add mod">
          <ac:chgData name="Németh Tamás Zoltán" userId="2097100c-1d44-40b9-845b-6b44234b27e2" providerId="ADAL" clId="{BDDD67FE-8F33-4E10-953F-148AF7526E35}" dt="2024-01-24T13:46:12.714" v="1894" actId="20577"/>
          <ac:spMkLst>
            <pc:docMk/>
            <pc:sldMk cId="3631364221" sldId="310"/>
            <ac:spMk id="3" creationId="{17566764-D178-490D-B268-4FE257F91B38}"/>
          </ac:spMkLst>
        </pc:spChg>
        <pc:spChg chg="mod">
          <ac:chgData name="Németh Tamás Zoltán" userId="2097100c-1d44-40b9-845b-6b44234b27e2" providerId="ADAL" clId="{BDDD67FE-8F33-4E10-953F-148AF7526E35}" dt="2024-01-24T13:36:36.420" v="1558" actId="20577"/>
          <ac:spMkLst>
            <pc:docMk/>
            <pc:sldMk cId="3631364221" sldId="310"/>
            <ac:spMk id="9" creationId="{401AB75C-5C72-4BBA-9031-F1BF78580F10}"/>
          </ac:spMkLst>
        </pc:spChg>
        <pc:spChg chg="del">
          <ac:chgData name="Németh Tamás Zoltán" userId="2097100c-1d44-40b9-845b-6b44234b27e2" providerId="ADAL" clId="{BDDD67FE-8F33-4E10-953F-148AF7526E35}" dt="2024-01-24T13:46:35.024" v="1897" actId="478"/>
          <ac:spMkLst>
            <pc:docMk/>
            <pc:sldMk cId="3631364221" sldId="310"/>
            <ac:spMk id="13" creationId="{74A3FBD7-0895-4C09-ABD3-F2C7224BB08F}"/>
          </ac:spMkLst>
        </pc:spChg>
        <pc:spChg chg="add del">
          <ac:chgData name="Németh Tamás Zoltán" userId="2097100c-1d44-40b9-845b-6b44234b27e2" providerId="ADAL" clId="{BDDD67FE-8F33-4E10-953F-148AF7526E35}" dt="2024-01-24T13:46:24.977" v="1896" actId="478"/>
          <ac:spMkLst>
            <pc:docMk/>
            <pc:sldMk cId="3631364221" sldId="310"/>
            <ac:spMk id="14" creationId="{30FB783A-B682-4B85-8947-0769EE88A893}"/>
          </ac:spMkLst>
        </pc:spChg>
        <pc:spChg chg="del">
          <ac:chgData name="Németh Tamás Zoltán" userId="2097100c-1d44-40b9-845b-6b44234b27e2" providerId="ADAL" clId="{BDDD67FE-8F33-4E10-953F-148AF7526E35}" dt="2024-01-24T13:46:19.741" v="1895" actId="478"/>
          <ac:spMkLst>
            <pc:docMk/>
            <pc:sldMk cId="3631364221" sldId="310"/>
            <ac:spMk id="15" creationId="{27B1744A-0B19-4AB7-932D-C26F90FFD265}"/>
          </ac:spMkLst>
        </pc:spChg>
        <pc:spChg chg="add mod">
          <ac:chgData name="Németh Tamás Zoltán" userId="2097100c-1d44-40b9-845b-6b44234b27e2" providerId="ADAL" clId="{BDDD67FE-8F33-4E10-953F-148AF7526E35}" dt="2024-01-24T15:19:07.936" v="3594" actId="1076"/>
          <ac:spMkLst>
            <pc:docMk/>
            <pc:sldMk cId="3631364221" sldId="310"/>
            <ac:spMk id="17" creationId="{134E123C-A740-4DF8-BDDC-95E9F675CF69}"/>
          </ac:spMkLst>
        </pc:spChg>
        <pc:spChg chg="add mod">
          <ac:chgData name="Németh Tamás Zoltán" userId="2097100c-1d44-40b9-845b-6b44234b27e2" providerId="ADAL" clId="{BDDD67FE-8F33-4E10-953F-148AF7526E35}" dt="2024-01-24T15:19:03.263" v="3593" actId="20577"/>
          <ac:spMkLst>
            <pc:docMk/>
            <pc:sldMk cId="3631364221" sldId="310"/>
            <ac:spMk id="18" creationId="{597A112E-BA73-4D40-92E7-EA1399E40271}"/>
          </ac:spMkLst>
        </pc:spChg>
        <pc:graphicFrameChg chg="del mod">
          <ac:chgData name="Németh Tamás Zoltán" userId="2097100c-1d44-40b9-845b-6b44234b27e2" providerId="ADAL" clId="{BDDD67FE-8F33-4E10-953F-148AF7526E35}" dt="2024-01-24T13:36:42.252" v="1560" actId="478"/>
          <ac:graphicFrameMkLst>
            <pc:docMk/>
            <pc:sldMk cId="3631364221" sldId="310"/>
            <ac:graphicFrameMk id="11" creationId="{E91963C4-DFA4-45A0-8B60-AB16B9DDA07A}"/>
          </ac:graphicFrameMkLst>
        </pc:graphicFrameChg>
        <pc:picChg chg="del">
          <ac:chgData name="Németh Tamás Zoltán" userId="2097100c-1d44-40b9-845b-6b44234b27e2" providerId="ADAL" clId="{BDDD67FE-8F33-4E10-953F-148AF7526E35}" dt="2024-01-24T13:36:43.725" v="1561" actId="478"/>
          <ac:picMkLst>
            <pc:docMk/>
            <pc:sldMk cId="3631364221" sldId="310"/>
            <ac:picMk id="12" creationId="{9583B735-C925-4AD1-9221-9F3327834593}"/>
          </ac:picMkLst>
        </pc:picChg>
        <pc:picChg chg="add mod ord">
          <ac:chgData name="Németh Tamás Zoltán" userId="2097100c-1d44-40b9-845b-6b44234b27e2" providerId="ADAL" clId="{BDDD67FE-8F33-4E10-953F-148AF7526E35}" dt="2024-01-24T13:40:19.418" v="1647" actId="167"/>
          <ac:picMkLst>
            <pc:docMk/>
            <pc:sldMk cId="3631364221" sldId="310"/>
            <ac:picMk id="16" creationId="{E069633C-D8F3-4050-AC2E-538B93043B51}"/>
          </ac:picMkLst>
        </pc:picChg>
      </pc:sldChg>
      <pc:sldChg chg="addSp delSp modSp add setBg">
        <pc:chgData name="Németh Tamás Zoltán" userId="2097100c-1d44-40b9-845b-6b44234b27e2" providerId="ADAL" clId="{BDDD67FE-8F33-4E10-953F-148AF7526E35}" dt="2024-01-24T15:25:44.664" v="3727" actId="2710"/>
        <pc:sldMkLst>
          <pc:docMk/>
          <pc:sldMk cId="3568623456" sldId="311"/>
        </pc:sldMkLst>
        <pc:spChg chg="mod">
          <ac:chgData name="Németh Tamás Zoltán" userId="2097100c-1d44-40b9-845b-6b44234b27e2" providerId="ADAL" clId="{BDDD67FE-8F33-4E10-953F-148AF7526E35}" dt="2024-01-24T13:57:26.217" v="2115" actId="1076"/>
          <ac:spMkLst>
            <pc:docMk/>
            <pc:sldMk cId="3568623456" sldId="311"/>
            <ac:spMk id="3" creationId="{17566764-D178-490D-B268-4FE257F91B38}"/>
          </ac:spMkLst>
        </pc:spChg>
        <pc:spChg chg="mod">
          <ac:chgData name="Németh Tamás Zoltán" userId="2097100c-1d44-40b9-845b-6b44234b27e2" providerId="ADAL" clId="{BDDD67FE-8F33-4E10-953F-148AF7526E35}" dt="2024-01-24T13:57:07.732" v="2113" actId="20577"/>
          <ac:spMkLst>
            <pc:docMk/>
            <pc:sldMk cId="3568623456" sldId="311"/>
            <ac:spMk id="9" creationId="{401AB75C-5C72-4BBA-9031-F1BF78580F10}"/>
          </ac:spMkLst>
        </pc:spChg>
        <pc:spChg chg="add mod">
          <ac:chgData name="Németh Tamás Zoltán" userId="2097100c-1d44-40b9-845b-6b44234b27e2" providerId="ADAL" clId="{BDDD67FE-8F33-4E10-953F-148AF7526E35}" dt="2024-01-24T13:57:17.089" v="2114" actId="1076"/>
          <ac:spMkLst>
            <pc:docMk/>
            <pc:sldMk cId="3568623456" sldId="311"/>
            <ac:spMk id="11" creationId="{EB067D29-02AD-4FF1-AB9B-5E9B8135EA03}"/>
          </ac:spMkLst>
        </pc:spChg>
        <pc:spChg chg="add mod">
          <ac:chgData name="Németh Tamás Zoltán" userId="2097100c-1d44-40b9-845b-6b44234b27e2" providerId="ADAL" clId="{BDDD67FE-8F33-4E10-953F-148AF7526E35}" dt="2024-01-24T13:57:29.304" v="2116" actId="1076"/>
          <ac:spMkLst>
            <pc:docMk/>
            <pc:sldMk cId="3568623456" sldId="311"/>
            <ac:spMk id="12" creationId="{8F649D03-62C6-45D2-8362-8E422D4ECD32}"/>
          </ac:spMkLst>
        </pc:spChg>
        <pc:spChg chg="add del mod">
          <ac:chgData name="Németh Tamás Zoltán" userId="2097100c-1d44-40b9-845b-6b44234b27e2" providerId="ADAL" clId="{BDDD67FE-8F33-4E10-953F-148AF7526E35}" dt="2024-01-24T15:25:29.464" v="3723" actId="478"/>
          <ac:spMkLst>
            <pc:docMk/>
            <pc:sldMk cId="3568623456" sldId="311"/>
            <ac:spMk id="13" creationId="{3D6D12A0-BE8B-468E-AD9E-0F12046106F1}"/>
          </ac:spMkLst>
        </pc:spChg>
        <pc:spChg chg="add mod">
          <ac:chgData name="Németh Tamás Zoltán" userId="2097100c-1d44-40b9-845b-6b44234b27e2" providerId="ADAL" clId="{BDDD67FE-8F33-4E10-953F-148AF7526E35}" dt="2024-01-24T15:25:44.664" v="3727" actId="2710"/>
          <ac:spMkLst>
            <pc:docMk/>
            <pc:sldMk cId="3568623456" sldId="311"/>
            <ac:spMk id="14" creationId="{48C21FA3-1A9D-47EF-97BC-D6875E1BAE2C}"/>
          </ac:spMkLst>
        </pc:spChg>
        <pc:picChg chg="add mod">
          <ac:chgData name="Németh Tamás Zoltán" userId="2097100c-1d44-40b9-845b-6b44234b27e2" providerId="ADAL" clId="{BDDD67FE-8F33-4E10-953F-148AF7526E35}" dt="2024-01-24T13:47:56.769" v="1934" actId="14100"/>
          <ac:picMkLst>
            <pc:docMk/>
            <pc:sldMk cId="3568623456" sldId="311"/>
            <ac:picMk id="7" creationId="{872825E6-A398-4473-B8DC-65DBBCD63B78}"/>
          </ac:picMkLst>
        </pc:picChg>
        <pc:picChg chg="add mod ord">
          <ac:chgData name="Németh Tamás Zoltán" userId="2097100c-1d44-40b9-845b-6b44234b27e2" providerId="ADAL" clId="{BDDD67FE-8F33-4E10-953F-148AF7526E35}" dt="2024-01-24T15:25:33.769" v="3725" actId="1076"/>
          <ac:picMkLst>
            <pc:docMk/>
            <pc:sldMk cId="3568623456" sldId="311"/>
            <ac:picMk id="10" creationId="{A37E1DDB-4475-4475-A8D8-4EA59E6E5CEB}"/>
          </ac:picMkLst>
        </pc:picChg>
        <pc:picChg chg="del">
          <ac:chgData name="Németh Tamás Zoltán" userId="2097100c-1d44-40b9-845b-6b44234b27e2" providerId="ADAL" clId="{BDDD67FE-8F33-4E10-953F-148AF7526E35}" dt="2024-01-24T13:47:27.450" v="1931" actId="478"/>
          <ac:picMkLst>
            <pc:docMk/>
            <pc:sldMk cId="3568623456" sldId="311"/>
            <ac:picMk id="16" creationId="{E069633C-D8F3-4050-AC2E-538B93043B51}"/>
          </ac:picMkLst>
        </pc:picChg>
      </pc:sldChg>
    </pc:docChg>
  </pc:docChgLst>
  <pc:docChgLst>
    <pc:chgData name="Németh Tamás Zoltán" userId="2097100c-1d44-40b9-845b-6b44234b27e2" providerId="ADAL" clId="{4BE14F73-D0DB-4382-A75E-DCC01C07C4BE}"/>
    <pc:docChg chg="custSel addSld delSld modSld">
      <pc:chgData name="Németh Tamás Zoltán" userId="2097100c-1d44-40b9-845b-6b44234b27e2" providerId="ADAL" clId="{4BE14F73-D0DB-4382-A75E-DCC01C07C4BE}" dt="2024-01-19T13:40:19.933" v="386"/>
      <pc:docMkLst>
        <pc:docMk/>
      </pc:docMkLst>
      <pc:sldChg chg="modSp">
        <pc:chgData name="Németh Tamás Zoltán" userId="2097100c-1d44-40b9-845b-6b44234b27e2" providerId="ADAL" clId="{4BE14F73-D0DB-4382-A75E-DCC01C07C4BE}" dt="2024-01-19T13:27:47.272" v="347" actId="20577"/>
        <pc:sldMkLst>
          <pc:docMk/>
          <pc:sldMk cId="1701125191" sldId="260"/>
        </pc:sldMkLst>
        <pc:spChg chg="mod">
          <ac:chgData name="Németh Tamás Zoltán" userId="2097100c-1d44-40b9-845b-6b44234b27e2" providerId="ADAL" clId="{4BE14F73-D0DB-4382-A75E-DCC01C07C4BE}" dt="2024-01-19T13:27:47.272" v="347" actId="20577"/>
          <ac:spMkLst>
            <pc:docMk/>
            <pc:sldMk cId="1701125191" sldId="260"/>
            <ac:spMk id="3" creationId="{646004A2-91F5-443A-AA2E-8575764E10B7}"/>
          </ac:spMkLst>
        </pc:spChg>
      </pc:sldChg>
      <pc:sldChg chg="delSp modSp delAnim">
        <pc:chgData name="Németh Tamás Zoltán" userId="2097100c-1d44-40b9-845b-6b44234b27e2" providerId="ADAL" clId="{4BE14F73-D0DB-4382-A75E-DCC01C07C4BE}" dt="2024-01-19T13:28:49.850" v="362" actId="1076"/>
        <pc:sldMkLst>
          <pc:docMk/>
          <pc:sldMk cId="2890111767" sldId="288"/>
        </pc:sldMkLst>
        <pc:spChg chg="del">
          <ac:chgData name="Németh Tamás Zoltán" userId="2097100c-1d44-40b9-845b-6b44234b27e2" providerId="ADAL" clId="{4BE14F73-D0DB-4382-A75E-DCC01C07C4BE}" dt="2024-01-19T13:28:31.954" v="358" actId="478"/>
          <ac:spMkLst>
            <pc:docMk/>
            <pc:sldMk cId="2890111767" sldId="288"/>
            <ac:spMk id="7" creationId="{44F87271-7695-4659-832F-95DF8603AF1D}"/>
          </ac:spMkLst>
        </pc:spChg>
        <pc:spChg chg="mod">
          <ac:chgData name="Németh Tamás Zoltán" userId="2097100c-1d44-40b9-845b-6b44234b27e2" providerId="ADAL" clId="{4BE14F73-D0DB-4382-A75E-DCC01C07C4BE}" dt="2024-01-19T13:28:49.850" v="362" actId="1076"/>
          <ac:spMkLst>
            <pc:docMk/>
            <pc:sldMk cId="2890111767" sldId="288"/>
            <ac:spMk id="8" creationId="{36E669B5-6ECA-4CF7-AA85-7CA7D5B61297}"/>
          </ac:spMkLst>
        </pc:spChg>
        <pc:spChg chg="mod">
          <ac:chgData name="Németh Tamás Zoltán" userId="2097100c-1d44-40b9-845b-6b44234b27e2" providerId="ADAL" clId="{4BE14F73-D0DB-4382-A75E-DCC01C07C4BE}" dt="2024-01-19T13:28:44.518" v="361" actId="1076"/>
          <ac:spMkLst>
            <pc:docMk/>
            <pc:sldMk cId="2890111767" sldId="288"/>
            <ac:spMk id="9" creationId="{01850C92-EC04-4AD3-A230-A7FF030B6E12}"/>
          </ac:spMkLst>
        </pc:spChg>
        <pc:spChg chg="mod">
          <ac:chgData name="Németh Tamás Zoltán" userId="2097100c-1d44-40b9-845b-6b44234b27e2" providerId="ADAL" clId="{4BE14F73-D0DB-4382-A75E-DCC01C07C4BE}" dt="2024-01-19T13:28:36.965" v="359" actId="1076"/>
          <ac:spMkLst>
            <pc:docMk/>
            <pc:sldMk cId="2890111767" sldId="288"/>
            <ac:spMk id="10" creationId="{56B1E60A-7367-4D8C-AA5D-4FF29F196EA6}"/>
          </ac:spMkLst>
        </pc:spChg>
        <pc:picChg chg="mod">
          <ac:chgData name="Németh Tamás Zoltán" userId="2097100c-1d44-40b9-845b-6b44234b27e2" providerId="ADAL" clId="{4BE14F73-D0DB-4382-A75E-DCC01C07C4BE}" dt="2024-01-19T13:28:39.087" v="360" actId="1076"/>
          <ac:picMkLst>
            <pc:docMk/>
            <pc:sldMk cId="2890111767" sldId="288"/>
            <ac:picMk id="4" creationId="{83AFD18C-9412-473D-8537-FB161DB5B1B0}"/>
          </ac:picMkLst>
        </pc:picChg>
      </pc:sldChg>
    </pc:docChg>
  </pc:docChgLst>
  <pc:docChgLst>
    <pc:chgData name="Szvoboda-Major Anikó" userId="d645dd59-c884-44ba-93a0-52f0d7c80e8c" providerId="ADAL" clId="{F587D2FC-E126-48AA-AC1C-6B6D5EC4AB8D}"/>
    <pc:docChg chg="undo modSld">
      <pc:chgData name="Szvoboda-Major Anikó" userId="d645dd59-c884-44ba-93a0-52f0d7c80e8c" providerId="ADAL" clId="{F587D2FC-E126-48AA-AC1C-6B6D5EC4AB8D}" dt="2024-01-24T15:53:47.815" v="32"/>
      <pc:docMkLst>
        <pc:docMk/>
      </pc:docMkLst>
      <pc:sldChg chg="modSp addCm modCm">
        <pc:chgData name="Szvoboda-Major Anikó" userId="d645dd59-c884-44ba-93a0-52f0d7c80e8c" providerId="ADAL" clId="{F587D2FC-E126-48AA-AC1C-6B6D5EC4AB8D}" dt="2024-01-24T15:33:02.867" v="8"/>
        <pc:sldMkLst>
          <pc:docMk/>
          <pc:sldMk cId="1701125191" sldId="260"/>
        </pc:sldMkLst>
        <pc:spChg chg="mod">
          <ac:chgData name="Szvoboda-Major Anikó" userId="d645dd59-c884-44ba-93a0-52f0d7c80e8c" providerId="ADAL" clId="{F587D2FC-E126-48AA-AC1C-6B6D5EC4AB8D}" dt="2024-01-24T15:32:18.265" v="4" actId="20577"/>
          <ac:spMkLst>
            <pc:docMk/>
            <pc:sldMk cId="1701125191" sldId="260"/>
            <ac:spMk id="3" creationId="{646004A2-91F5-443A-AA2E-8575764E10B7}"/>
          </ac:spMkLst>
        </pc:spChg>
      </pc:sldChg>
      <pc:sldChg chg="modSp">
        <pc:chgData name="Szvoboda-Major Anikó" userId="d645dd59-c884-44ba-93a0-52f0d7c80e8c" providerId="ADAL" clId="{F587D2FC-E126-48AA-AC1C-6B6D5EC4AB8D}" dt="2024-01-24T15:39:31.998" v="19" actId="20577"/>
        <pc:sldMkLst>
          <pc:docMk/>
          <pc:sldMk cId="1444212534" sldId="285"/>
        </pc:sldMkLst>
        <pc:graphicFrameChg chg="mod">
          <ac:chgData name="Szvoboda-Major Anikó" userId="d645dd59-c884-44ba-93a0-52f0d7c80e8c" providerId="ADAL" clId="{F587D2FC-E126-48AA-AC1C-6B6D5EC4AB8D}" dt="2024-01-24T15:39:31.998" v="19" actId="20577"/>
          <ac:graphicFrameMkLst>
            <pc:docMk/>
            <pc:sldMk cId="1444212534" sldId="285"/>
            <ac:graphicFrameMk id="11" creationId="{E91963C4-DFA4-45A0-8B60-AB16B9DDA07A}"/>
          </ac:graphicFrameMkLst>
        </pc:graphicFrameChg>
      </pc:sldChg>
      <pc:sldChg chg="modSp addCm modCm">
        <pc:chgData name="Szvoboda-Major Anikó" userId="d645dd59-c884-44ba-93a0-52f0d7c80e8c" providerId="ADAL" clId="{F587D2FC-E126-48AA-AC1C-6B6D5EC4AB8D}" dt="2024-01-24T15:53:47.815" v="32"/>
        <pc:sldMkLst>
          <pc:docMk/>
          <pc:sldMk cId="3851718552" sldId="305"/>
        </pc:sldMkLst>
        <pc:graphicFrameChg chg="mod">
          <ac:chgData name="Szvoboda-Major Anikó" userId="d645dd59-c884-44ba-93a0-52f0d7c80e8c" providerId="ADAL" clId="{F587D2FC-E126-48AA-AC1C-6B6D5EC4AB8D}" dt="2024-01-24T15:43:47.692" v="28" actId="20577"/>
          <ac:graphicFrameMkLst>
            <pc:docMk/>
            <pc:sldMk cId="3851718552" sldId="305"/>
            <ac:graphicFrameMk id="3" creationId="{23F4919E-C479-47AA-8323-306F69CEF4A0}"/>
          </ac:graphicFrameMkLst>
        </pc:graphicFrameChg>
      </pc:sldChg>
      <pc:sldChg chg="modSp addCm modCm">
        <pc:chgData name="Szvoboda-Major Anikó" userId="d645dd59-c884-44ba-93a0-52f0d7c80e8c" providerId="ADAL" clId="{F587D2FC-E126-48AA-AC1C-6B6D5EC4AB8D}" dt="2024-01-24T15:38:56.324" v="17"/>
        <pc:sldMkLst>
          <pc:docMk/>
          <pc:sldMk cId="947516941" sldId="307"/>
        </pc:sldMkLst>
        <pc:graphicFrameChg chg="mod">
          <ac:chgData name="Szvoboda-Major Anikó" userId="d645dd59-c884-44ba-93a0-52f0d7c80e8c" providerId="ADAL" clId="{F587D2FC-E126-48AA-AC1C-6B6D5EC4AB8D}" dt="2024-01-24T15:37:48.595" v="15" actId="20577"/>
          <ac:graphicFrameMkLst>
            <pc:docMk/>
            <pc:sldMk cId="947516941" sldId="307"/>
            <ac:graphicFrameMk id="2" creationId="{8EE8EBE8-46E9-449D-B1C2-183F41848A84}"/>
          </ac:graphicFrameMkLst>
        </pc:graphicFrameChg>
      </pc:sldChg>
      <pc:sldChg chg="addCm modCm">
        <pc:chgData name="Szvoboda-Major Anikó" userId="d645dd59-c884-44ba-93a0-52f0d7c80e8c" providerId="ADAL" clId="{F587D2FC-E126-48AA-AC1C-6B6D5EC4AB8D}" dt="2024-01-24T15:45:48.113" v="30"/>
        <pc:sldMkLst>
          <pc:docMk/>
          <pc:sldMk cId="1200867804" sldId="308"/>
        </pc:sldMkLst>
      </pc:sldChg>
      <pc:sldChg chg="modSp addCm modCm">
        <pc:chgData name="Szvoboda-Major Anikó" userId="d645dd59-c884-44ba-93a0-52f0d7c80e8c" providerId="ADAL" clId="{F587D2FC-E126-48AA-AC1C-6B6D5EC4AB8D}" dt="2024-01-24T15:42:41.692" v="27" actId="20577"/>
        <pc:sldMkLst>
          <pc:docMk/>
          <pc:sldMk cId="3631364221" sldId="310"/>
        </pc:sldMkLst>
        <pc:spChg chg="mod">
          <ac:chgData name="Szvoboda-Major Anikó" userId="d645dd59-c884-44ba-93a0-52f0d7c80e8c" providerId="ADAL" clId="{F587D2FC-E126-48AA-AC1C-6B6D5EC4AB8D}" dt="2024-01-24T15:42:41.692" v="27" actId="20577"/>
          <ac:spMkLst>
            <pc:docMk/>
            <pc:sldMk cId="3631364221" sldId="310"/>
            <ac:spMk id="9" creationId="{401AB75C-5C72-4BBA-9031-F1BF78580F10}"/>
          </ac:spMkLst>
        </pc:spChg>
      </pc:sldChg>
      <pc:sldChg chg="modSp">
        <pc:chgData name="Szvoboda-Major Anikó" userId="d645dd59-c884-44ba-93a0-52f0d7c80e8c" providerId="ADAL" clId="{F587D2FC-E126-48AA-AC1C-6B6D5EC4AB8D}" dt="2024-01-24T15:42:33.468" v="25" actId="20577"/>
        <pc:sldMkLst>
          <pc:docMk/>
          <pc:sldMk cId="3568623456" sldId="311"/>
        </pc:sldMkLst>
        <pc:spChg chg="mod">
          <ac:chgData name="Szvoboda-Major Anikó" userId="d645dd59-c884-44ba-93a0-52f0d7c80e8c" providerId="ADAL" clId="{F587D2FC-E126-48AA-AC1C-6B6D5EC4AB8D}" dt="2024-01-24T15:42:33.468" v="25" actId="20577"/>
          <ac:spMkLst>
            <pc:docMk/>
            <pc:sldMk cId="3568623456" sldId="311"/>
            <ac:spMk id="9" creationId="{401AB75C-5C72-4BBA-9031-F1BF78580F10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1B7D00-46E4-4488-824A-7AC8B45E9D6B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646A4FF-78BF-474D-9233-FFC87AE60C04}">
      <dgm:prSet phldrT="[Szöveg]" custT="1"/>
      <dgm:spPr/>
      <dgm:t>
        <a:bodyPr/>
        <a:lstStyle/>
        <a:p>
          <a:r>
            <a:rPr lang="hu-HU" sz="1800" dirty="0"/>
            <a:t>Szolgáltató EGTC</a:t>
          </a:r>
          <a:br>
            <a:rPr lang="hu-HU" sz="1600" dirty="0"/>
          </a:br>
          <a:endParaRPr lang="hu-HU" sz="1600" dirty="0"/>
        </a:p>
        <a:p>
          <a:r>
            <a:rPr lang="hu-HU" sz="1200" dirty="0"/>
            <a:t>(Pályázatírás, projektmenedzsment, szakértői munkák, rendezvény szervezés, stb.)</a:t>
          </a:r>
          <a:endParaRPr lang="hu-HU" sz="1600" dirty="0"/>
        </a:p>
      </dgm:t>
    </dgm:pt>
    <dgm:pt modelId="{0170B849-A79A-4E32-A6D8-633349400F22}" type="parTrans" cxnId="{8EE89163-7093-4B48-8C75-078415535DB4}">
      <dgm:prSet/>
      <dgm:spPr/>
      <dgm:t>
        <a:bodyPr/>
        <a:lstStyle/>
        <a:p>
          <a:endParaRPr lang="hu-HU" sz="2400"/>
        </a:p>
      </dgm:t>
    </dgm:pt>
    <dgm:pt modelId="{2AED7428-0E77-47BB-BBAF-AB161B09C284}" type="sibTrans" cxnId="{8EE89163-7093-4B48-8C75-078415535DB4}">
      <dgm:prSet/>
      <dgm:spPr/>
      <dgm:t>
        <a:bodyPr/>
        <a:lstStyle/>
        <a:p>
          <a:endParaRPr lang="hu-HU" sz="2400"/>
        </a:p>
      </dgm:t>
    </dgm:pt>
    <dgm:pt modelId="{1BB7BBF3-290E-491A-83CF-E3859D8C8D7A}">
      <dgm:prSet phldrT="[Szöveg]" custT="1"/>
      <dgm:spPr/>
      <dgm:t>
        <a:bodyPr/>
        <a:lstStyle/>
        <a:p>
          <a:r>
            <a:rPr lang="hu-HU" sz="1800" dirty="0"/>
            <a:t>Pályázatkezelés</a:t>
          </a:r>
        </a:p>
        <a:p>
          <a:br>
            <a:rPr lang="hu-HU" sz="1600" dirty="0"/>
          </a:br>
          <a:r>
            <a:rPr lang="hu-HU" sz="1200" dirty="0"/>
            <a:t>(CLLD munkaszervezeti tevékenység)</a:t>
          </a:r>
          <a:endParaRPr lang="hu-HU" sz="1600" dirty="0"/>
        </a:p>
      </dgm:t>
    </dgm:pt>
    <dgm:pt modelId="{93462D4E-4038-4575-A6A5-EB997D6F9B4A}" type="parTrans" cxnId="{D8AB883A-16A9-4EAA-9D3E-78788EBF224E}">
      <dgm:prSet/>
      <dgm:spPr/>
      <dgm:t>
        <a:bodyPr/>
        <a:lstStyle/>
        <a:p>
          <a:endParaRPr lang="hu-HU" sz="2400"/>
        </a:p>
      </dgm:t>
    </dgm:pt>
    <dgm:pt modelId="{44FCA4E9-F435-4566-9EEC-36D9D3C897D3}" type="sibTrans" cxnId="{D8AB883A-16A9-4EAA-9D3E-78788EBF224E}">
      <dgm:prSet/>
      <dgm:spPr/>
      <dgm:t>
        <a:bodyPr/>
        <a:lstStyle/>
        <a:p>
          <a:endParaRPr lang="hu-HU" sz="2400"/>
        </a:p>
      </dgm:t>
    </dgm:pt>
    <dgm:pt modelId="{9258C164-E122-4263-862C-9D035310F2FA}">
      <dgm:prSet phldrT="[Szöveg]" custT="1"/>
      <dgm:spPr/>
      <dgm:t>
        <a:bodyPr/>
        <a:lstStyle/>
        <a:p>
          <a:r>
            <a:rPr lang="hu-HU" sz="1800" dirty="0"/>
            <a:t>Saját fejlesztések,</a:t>
          </a:r>
          <a:br>
            <a:rPr lang="hu-HU" sz="1800" dirty="0"/>
          </a:br>
          <a:r>
            <a:rPr lang="hu-HU" sz="1800" dirty="0"/>
            <a:t>projektek megvalósítása</a:t>
          </a:r>
        </a:p>
      </dgm:t>
    </dgm:pt>
    <dgm:pt modelId="{F6523EAC-2C4A-43F6-B372-3EE389921887}" type="parTrans" cxnId="{DAE7D60D-6022-43AF-899E-F52C349E9B37}">
      <dgm:prSet/>
      <dgm:spPr/>
      <dgm:t>
        <a:bodyPr/>
        <a:lstStyle/>
        <a:p>
          <a:endParaRPr lang="hu-HU" sz="2400"/>
        </a:p>
      </dgm:t>
    </dgm:pt>
    <dgm:pt modelId="{09AC7895-44C1-4818-8CDC-A3DF4DC4873A}" type="sibTrans" cxnId="{DAE7D60D-6022-43AF-899E-F52C349E9B37}">
      <dgm:prSet/>
      <dgm:spPr/>
      <dgm:t>
        <a:bodyPr/>
        <a:lstStyle/>
        <a:p>
          <a:endParaRPr lang="hu-HU" sz="2400"/>
        </a:p>
      </dgm:t>
    </dgm:pt>
    <dgm:pt modelId="{53EA5A46-8B04-441D-A854-77CF75C86AAB}" type="pres">
      <dgm:prSet presAssocID="{231B7D00-46E4-4488-824A-7AC8B45E9D6B}" presName="compositeShape" presStyleCnt="0">
        <dgm:presLayoutVars>
          <dgm:chMax val="7"/>
          <dgm:dir/>
          <dgm:resizeHandles val="exact"/>
        </dgm:presLayoutVars>
      </dgm:prSet>
      <dgm:spPr/>
    </dgm:pt>
    <dgm:pt modelId="{8F112EAC-6CBA-41CF-B5D5-7963BDA5037F}" type="pres">
      <dgm:prSet presAssocID="{231B7D00-46E4-4488-824A-7AC8B45E9D6B}" presName="wedge1" presStyleLbl="node1" presStyleIdx="0" presStyleCnt="3"/>
      <dgm:spPr/>
    </dgm:pt>
    <dgm:pt modelId="{F28255D9-DA87-4F6B-A1A8-02B7DDBE4DD2}" type="pres">
      <dgm:prSet presAssocID="{231B7D00-46E4-4488-824A-7AC8B45E9D6B}" presName="dummy1a" presStyleCnt="0"/>
      <dgm:spPr/>
    </dgm:pt>
    <dgm:pt modelId="{FE166FD1-2BD9-425D-8F2D-BFCA67393FA1}" type="pres">
      <dgm:prSet presAssocID="{231B7D00-46E4-4488-824A-7AC8B45E9D6B}" presName="dummy1b" presStyleCnt="0"/>
      <dgm:spPr/>
    </dgm:pt>
    <dgm:pt modelId="{9ED13218-C371-4C86-AC2C-29622B1C10C3}" type="pres">
      <dgm:prSet presAssocID="{231B7D00-46E4-4488-824A-7AC8B45E9D6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573F34F-126A-4B47-B98F-2F097BB3A56A}" type="pres">
      <dgm:prSet presAssocID="{231B7D00-46E4-4488-824A-7AC8B45E9D6B}" presName="wedge2" presStyleLbl="node1" presStyleIdx="1" presStyleCnt="3"/>
      <dgm:spPr/>
    </dgm:pt>
    <dgm:pt modelId="{9C9BADFA-6607-4EF5-947A-9FB4C38EB621}" type="pres">
      <dgm:prSet presAssocID="{231B7D00-46E4-4488-824A-7AC8B45E9D6B}" presName="dummy2a" presStyleCnt="0"/>
      <dgm:spPr/>
    </dgm:pt>
    <dgm:pt modelId="{2BEECDB0-1E5A-466E-9C34-7F48FAE2C02E}" type="pres">
      <dgm:prSet presAssocID="{231B7D00-46E4-4488-824A-7AC8B45E9D6B}" presName="dummy2b" presStyleCnt="0"/>
      <dgm:spPr/>
    </dgm:pt>
    <dgm:pt modelId="{EF86FAC6-4A38-40A8-A716-2FD59F0CB7AF}" type="pres">
      <dgm:prSet presAssocID="{231B7D00-46E4-4488-824A-7AC8B45E9D6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CA62EA7-0585-4533-A73A-04256F6C86E7}" type="pres">
      <dgm:prSet presAssocID="{231B7D00-46E4-4488-824A-7AC8B45E9D6B}" presName="wedge3" presStyleLbl="node1" presStyleIdx="2" presStyleCnt="3"/>
      <dgm:spPr/>
    </dgm:pt>
    <dgm:pt modelId="{5C0FC8D4-D4CF-420B-A675-F4595EC231FC}" type="pres">
      <dgm:prSet presAssocID="{231B7D00-46E4-4488-824A-7AC8B45E9D6B}" presName="dummy3a" presStyleCnt="0"/>
      <dgm:spPr/>
    </dgm:pt>
    <dgm:pt modelId="{CA29A941-78BE-4C55-9EB4-338795436475}" type="pres">
      <dgm:prSet presAssocID="{231B7D00-46E4-4488-824A-7AC8B45E9D6B}" presName="dummy3b" presStyleCnt="0"/>
      <dgm:spPr/>
    </dgm:pt>
    <dgm:pt modelId="{988EDCF4-C42A-4FA5-BAC7-3B5242864C3C}" type="pres">
      <dgm:prSet presAssocID="{231B7D00-46E4-4488-824A-7AC8B45E9D6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FB2C3245-A899-4D16-9A8B-D9508A3C18EA}" type="pres">
      <dgm:prSet presAssocID="{2AED7428-0E77-47BB-BBAF-AB161B09C284}" presName="arrowWedge1" presStyleLbl="fgSibTrans2D1" presStyleIdx="0" presStyleCnt="3"/>
      <dgm:spPr/>
    </dgm:pt>
    <dgm:pt modelId="{0BEACE4D-5F46-4FF5-A4D3-90418ED60CEC}" type="pres">
      <dgm:prSet presAssocID="{44FCA4E9-F435-4566-9EEC-36D9D3C897D3}" presName="arrowWedge2" presStyleLbl="fgSibTrans2D1" presStyleIdx="1" presStyleCnt="3"/>
      <dgm:spPr/>
    </dgm:pt>
    <dgm:pt modelId="{B759D9BE-F64F-475B-B890-0F8025B725BC}" type="pres">
      <dgm:prSet presAssocID="{09AC7895-44C1-4818-8CDC-A3DF4DC4873A}" presName="arrowWedge3" presStyleLbl="fgSibTrans2D1" presStyleIdx="2" presStyleCnt="3"/>
      <dgm:spPr/>
    </dgm:pt>
  </dgm:ptLst>
  <dgm:cxnLst>
    <dgm:cxn modelId="{C7622307-25B0-4951-BDB0-C2328AC68AF6}" type="presOf" srcId="{1BB7BBF3-290E-491A-83CF-E3859D8C8D7A}" destId="{EF86FAC6-4A38-40A8-A716-2FD59F0CB7AF}" srcOrd="1" destOrd="0" presId="urn:microsoft.com/office/officeart/2005/8/layout/cycle8"/>
    <dgm:cxn modelId="{DAE7D60D-6022-43AF-899E-F52C349E9B37}" srcId="{231B7D00-46E4-4488-824A-7AC8B45E9D6B}" destId="{9258C164-E122-4263-862C-9D035310F2FA}" srcOrd="2" destOrd="0" parTransId="{F6523EAC-2C4A-43F6-B372-3EE389921887}" sibTransId="{09AC7895-44C1-4818-8CDC-A3DF4DC4873A}"/>
    <dgm:cxn modelId="{C1E4501B-87E9-4726-9C0D-AAE8F61ACE6B}" type="presOf" srcId="{8646A4FF-78BF-474D-9233-FFC87AE60C04}" destId="{9ED13218-C371-4C86-AC2C-29622B1C10C3}" srcOrd="1" destOrd="0" presId="urn:microsoft.com/office/officeart/2005/8/layout/cycle8"/>
    <dgm:cxn modelId="{80DA881E-ABB1-408E-A713-F15D844F8663}" type="presOf" srcId="{9258C164-E122-4263-862C-9D035310F2FA}" destId="{988EDCF4-C42A-4FA5-BAC7-3B5242864C3C}" srcOrd="1" destOrd="0" presId="urn:microsoft.com/office/officeart/2005/8/layout/cycle8"/>
    <dgm:cxn modelId="{D8AB883A-16A9-4EAA-9D3E-78788EBF224E}" srcId="{231B7D00-46E4-4488-824A-7AC8B45E9D6B}" destId="{1BB7BBF3-290E-491A-83CF-E3859D8C8D7A}" srcOrd="1" destOrd="0" parTransId="{93462D4E-4038-4575-A6A5-EB997D6F9B4A}" sibTransId="{44FCA4E9-F435-4566-9EEC-36D9D3C897D3}"/>
    <dgm:cxn modelId="{8EE89163-7093-4B48-8C75-078415535DB4}" srcId="{231B7D00-46E4-4488-824A-7AC8B45E9D6B}" destId="{8646A4FF-78BF-474D-9233-FFC87AE60C04}" srcOrd="0" destOrd="0" parTransId="{0170B849-A79A-4E32-A6D8-633349400F22}" sibTransId="{2AED7428-0E77-47BB-BBAF-AB161B09C284}"/>
    <dgm:cxn modelId="{E2C46946-0F09-4401-B99E-76BADC2EC4A4}" type="presOf" srcId="{1BB7BBF3-290E-491A-83CF-E3859D8C8D7A}" destId="{0573F34F-126A-4B47-B98F-2F097BB3A56A}" srcOrd="0" destOrd="0" presId="urn:microsoft.com/office/officeart/2005/8/layout/cycle8"/>
    <dgm:cxn modelId="{289A1C69-A86D-4CB4-BEFD-CACBD2D7C427}" type="presOf" srcId="{8646A4FF-78BF-474D-9233-FFC87AE60C04}" destId="{8F112EAC-6CBA-41CF-B5D5-7963BDA5037F}" srcOrd="0" destOrd="0" presId="urn:microsoft.com/office/officeart/2005/8/layout/cycle8"/>
    <dgm:cxn modelId="{32FDDA81-3295-46AB-994A-2E1BE2B3777B}" type="presOf" srcId="{231B7D00-46E4-4488-824A-7AC8B45E9D6B}" destId="{53EA5A46-8B04-441D-A854-77CF75C86AAB}" srcOrd="0" destOrd="0" presId="urn:microsoft.com/office/officeart/2005/8/layout/cycle8"/>
    <dgm:cxn modelId="{9D4EE7E7-C091-4CA4-9C57-5925CADD6D03}" type="presOf" srcId="{9258C164-E122-4263-862C-9D035310F2FA}" destId="{FCA62EA7-0585-4533-A73A-04256F6C86E7}" srcOrd="0" destOrd="0" presId="urn:microsoft.com/office/officeart/2005/8/layout/cycle8"/>
    <dgm:cxn modelId="{E9F5DB94-8F1C-4B41-9B6A-9B8E9FA0F6CE}" type="presParOf" srcId="{53EA5A46-8B04-441D-A854-77CF75C86AAB}" destId="{8F112EAC-6CBA-41CF-B5D5-7963BDA5037F}" srcOrd="0" destOrd="0" presId="urn:microsoft.com/office/officeart/2005/8/layout/cycle8"/>
    <dgm:cxn modelId="{B43EF3DA-D92D-4544-8EBF-4B71B7D0F4F5}" type="presParOf" srcId="{53EA5A46-8B04-441D-A854-77CF75C86AAB}" destId="{F28255D9-DA87-4F6B-A1A8-02B7DDBE4DD2}" srcOrd="1" destOrd="0" presId="urn:microsoft.com/office/officeart/2005/8/layout/cycle8"/>
    <dgm:cxn modelId="{2E2A10DE-6463-4810-B569-502F1AA3D2AC}" type="presParOf" srcId="{53EA5A46-8B04-441D-A854-77CF75C86AAB}" destId="{FE166FD1-2BD9-425D-8F2D-BFCA67393FA1}" srcOrd="2" destOrd="0" presId="urn:microsoft.com/office/officeart/2005/8/layout/cycle8"/>
    <dgm:cxn modelId="{D3D17E19-9A7F-4BE4-A75E-2C2444E35F73}" type="presParOf" srcId="{53EA5A46-8B04-441D-A854-77CF75C86AAB}" destId="{9ED13218-C371-4C86-AC2C-29622B1C10C3}" srcOrd="3" destOrd="0" presId="urn:microsoft.com/office/officeart/2005/8/layout/cycle8"/>
    <dgm:cxn modelId="{86C6AF2E-72C8-4766-B144-2C6B1A31B561}" type="presParOf" srcId="{53EA5A46-8B04-441D-A854-77CF75C86AAB}" destId="{0573F34F-126A-4B47-B98F-2F097BB3A56A}" srcOrd="4" destOrd="0" presId="urn:microsoft.com/office/officeart/2005/8/layout/cycle8"/>
    <dgm:cxn modelId="{BF6E0137-024B-41A7-8058-612E4EAB17EB}" type="presParOf" srcId="{53EA5A46-8B04-441D-A854-77CF75C86AAB}" destId="{9C9BADFA-6607-4EF5-947A-9FB4C38EB621}" srcOrd="5" destOrd="0" presId="urn:microsoft.com/office/officeart/2005/8/layout/cycle8"/>
    <dgm:cxn modelId="{97ED51F1-9C7E-4368-A66F-EFD50FDBCA47}" type="presParOf" srcId="{53EA5A46-8B04-441D-A854-77CF75C86AAB}" destId="{2BEECDB0-1E5A-466E-9C34-7F48FAE2C02E}" srcOrd="6" destOrd="0" presId="urn:microsoft.com/office/officeart/2005/8/layout/cycle8"/>
    <dgm:cxn modelId="{4A98E69E-8183-476D-9DA6-1396DF997C8A}" type="presParOf" srcId="{53EA5A46-8B04-441D-A854-77CF75C86AAB}" destId="{EF86FAC6-4A38-40A8-A716-2FD59F0CB7AF}" srcOrd="7" destOrd="0" presId="urn:microsoft.com/office/officeart/2005/8/layout/cycle8"/>
    <dgm:cxn modelId="{183E97C3-A50F-4C6C-B137-1F4FE66EAFBB}" type="presParOf" srcId="{53EA5A46-8B04-441D-A854-77CF75C86AAB}" destId="{FCA62EA7-0585-4533-A73A-04256F6C86E7}" srcOrd="8" destOrd="0" presId="urn:microsoft.com/office/officeart/2005/8/layout/cycle8"/>
    <dgm:cxn modelId="{32272C80-96D4-4169-86B2-B04F83834528}" type="presParOf" srcId="{53EA5A46-8B04-441D-A854-77CF75C86AAB}" destId="{5C0FC8D4-D4CF-420B-A675-F4595EC231FC}" srcOrd="9" destOrd="0" presId="urn:microsoft.com/office/officeart/2005/8/layout/cycle8"/>
    <dgm:cxn modelId="{B40B59A7-4294-4132-9E4F-017ABDE55B9D}" type="presParOf" srcId="{53EA5A46-8B04-441D-A854-77CF75C86AAB}" destId="{CA29A941-78BE-4C55-9EB4-338795436475}" srcOrd="10" destOrd="0" presId="urn:microsoft.com/office/officeart/2005/8/layout/cycle8"/>
    <dgm:cxn modelId="{81C00E76-EE69-46B3-A9D9-594F0AF2E5B2}" type="presParOf" srcId="{53EA5A46-8B04-441D-A854-77CF75C86AAB}" destId="{988EDCF4-C42A-4FA5-BAC7-3B5242864C3C}" srcOrd="11" destOrd="0" presId="urn:microsoft.com/office/officeart/2005/8/layout/cycle8"/>
    <dgm:cxn modelId="{AC68FE52-05E0-4AEE-ADDC-35D015E3B810}" type="presParOf" srcId="{53EA5A46-8B04-441D-A854-77CF75C86AAB}" destId="{FB2C3245-A899-4D16-9A8B-D9508A3C18EA}" srcOrd="12" destOrd="0" presId="urn:microsoft.com/office/officeart/2005/8/layout/cycle8"/>
    <dgm:cxn modelId="{F431D530-2A22-483B-83D0-21E9DF383A5A}" type="presParOf" srcId="{53EA5A46-8B04-441D-A854-77CF75C86AAB}" destId="{0BEACE4D-5F46-4FF5-A4D3-90418ED60CEC}" srcOrd="13" destOrd="0" presId="urn:microsoft.com/office/officeart/2005/8/layout/cycle8"/>
    <dgm:cxn modelId="{00BD6AB1-4BEC-49F9-8D3A-905586E65181}" type="presParOf" srcId="{53EA5A46-8B04-441D-A854-77CF75C86AAB}" destId="{B759D9BE-F64F-475B-B890-0F8025B725B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0589B0-5BC1-4309-AC7B-FD8DF9DCC382}" type="doc">
      <dgm:prSet loTypeId="urn:microsoft.com/office/officeart/2005/8/layout/hierarchy4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E70990CB-61F0-4732-BBD2-1714523D85F8}">
      <dgm:prSet phldrT="[Szöveg]" custT="1"/>
      <dgm:spPr/>
      <dgm:t>
        <a:bodyPr/>
        <a:lstStyle/>
        <a:p>
          <a:r>
            <a:rPr lang="hu-HU" sz="1800"/>
            <a:t>Mit és </a:t>
          </a:r>
          <a:br>
            <a:rPr lang="hu-HU" sz="1800"/>
          </a:br>
          <a:r>
            <a:rPr lang="hu-HU" sz="1800"/>
            <a:t>hogyan?</a:t>
          </a:r>
        </a:p>
      </dgm:t>
    </dgm:pt>
    <dgm:pt modelId="{F0761164-DE8B-48E4-8032-4C156B70D01B}" type="parTrans" cxnId="{BEDCCB0B-5300-4F89-A80B-0A12458366C1}">
      <dgm:prSet/>
      <dgm:spPr/>
      <dgm:t>
        <a:bodyPr/>
        <a:lstStyle/>
        <a:p>
          <a:endParaRPr lang="hu-HU" sz="5400"/>
        </a:p>
      </dgm:t>
    </dgm:pt>
    <dgm:pt modelId="{52A0D9B4-4690-4546-B53C-721CEFDA4635}" type="sibTrans" cxnId="{BEDCCB0B-5300-4F89-A80B-0A12458366C1}">
      <dgm:prSet/>
      <dgm:spPr/>
      <dgm:t>
        <a:bodyPr/>
        <a:lstStyle/>
        <a:p>
          <a:endParaRPr lang="hu-HU" sz="5400"/>
        </a:p>
      </dgm:t>
    </dgm:pt>
    <dgm:pt modelId="{82B0785F-F6BD-46FD-9CEA-9AA3E302974E}">
      <dgm:prSet phldrT="[Szöveg]" custT="1"/>
      <dgm:spPr/>
      <dgm:t>
        <a:bodyPr/>
        <a:lstStyle/>
        <a:p>
          <a:r>
            <a:rPr lang="hu-HU" sz="1800"/>
            <a:t>Eszközrendszer</a:t>
          </a:r>
        </a:p>
      </dgm:t>
    </dgm:pt>
    <dgm:pt modelId="{6CE56680-25E8-4729-A455-723B8901E84C}" type="parTrans" cxnId="{C978A5B1-DA3D-4B78-8382-116A1B12D96C}">
      <dgm:prSet/>
      <dgm:spPr/>
      <dgm:t>
        <a:bodyPr/>
        <a:lstStyle/>
        <a:p>
          <a:endParaRPr lang="hu-HU" sz="5400"/>
        </a:p>
      </dgm:t>
    </dgm:pt>
    <dgm:pt modelId="{C133CDFE-44FE-4ECC-8BE2-CD50E05A7998}" type="sibTrans" cxnId="{C978A5B1-DA3D-4B78-8382-116A1B12D96C}">
      <dgm:prSet/>
      <dgm:spPr/>
      <dgm:t>
        <a:bodyPr/>
        <a:lstStyle/>
        <a:p>
          <a:endParaRPr lang="hu-HU" sz="5400"/>
        </a:p>
      </dgm:t>
    </dgm:pt>
    <dgm:pt modelId="{5CBA96E9-CE5F-4ECC-8A05-057BEF299612}">
      <dgm:prSet phldrT="[Szöveg]" custT="1"/>
      <dgm:spPr/>
      <dgm:t>
        <a:bodyPr/>
        <a:lstStyle/>
        <a:p>
          <a:r>
            <a:rPr lang="hu-HU" sz="1800" dirty="0"/>
            <a:t>Térség és területfejlesztési</a:t>
          </a:r>
          <a:br>
            <a:rPr lang="hu-HU" sz="1800" dirty="0"/>
          </a:br>
          <a:r>
            <a:rPr lang="hu-HU" sz="1800" dirty="0"/>
            <a:t> tématerületek</a:t>
          </a:r>
        </a:p>
      </dgm:t>
    </dgm:pt>
    <dgm:pt modelId="{A3CA4F21-8CED-4D5A-89CD-F340F6301BE0}" type="parTrans" cxnId="{D6597EAE-1D97-47E4-A91E-3F0D9D0F646A}">
      <dgm:prSet/>
      <dgm:spPr/>
      <dgm:t>
        <a:bodyPr/>
        <a:lstStyle/>
        <a:p>
          <a:endParaRPr lang="hu-HU" sz="5400"/>
        </a:p>
      </dgm:t>
    </dgm:pt>
    <dgm:pt modelId="{65E375A2-6AA6-43BB-ABDE-DDCE19F8EF6A}" type="sibTrans" cxnId="{D6597EAE-1D97-47E4-A91E-3F0D9D0F646A}">
      <dgm:prSet/>
      <dgm:spPr/>
      <dgm:t>
        <a:bodyPr/>
        <a:lstStyle/>
        <a:p>
          <a:endParaRPr lang="hu-HU" sz="5400"/>
        </a:p>
      </dgm:t>
    </dgm:pt>
    <dgm:pt modelId="{9AFD19B6-0212-488C-A29D-C8F036FF0B26}">
      <dgm:prSet phldrT="[Szöveg]" custT="1"/>
      <dgm:spPr/>
      <dgm:t>
        <a:bodyPr/>
        <a:lstStyle/>
        <a:p>
          <a:r>
            <a:rPr lang="hu-HU" sz="1600" dirty="0"/>
            <a:t>Egyedi igények alapján felmerülő fejlesztések</a:t>
          </a:r>
        </a:p>
      </dgm:t>
    </dgm:pt>
    <dgm:pt modelId="{6C2BF1C7-2C98-4379-8142-955AB566CEA8}" type="parTrans" cxnId="{7A90E191-9E6C-4741-9821-FCA9D1B08DFB}">
      <dgm:prSet/>
      <dgm:spPr/>
      <dgm:t>
        <a:bodyPr/>
        <a:lstStyle/>
        <a:p>
          <a:endParaRPr lang="hu-HU" sz="5400"/>
        </a:p>
      </dgm:t>
    </dgm:pt>
    <dgm:pt modelId="{82DA9E39-DB8E-4027-A9CB-A341931203D8}" type="sibTrans" cxnId="{7A90E191-9E6C-4741-9821-FCA9D1B08DFB}">
      <dgm:prSet/>
      <dgm:spPr/>
      <dgm:t>
        <a:bodyPr/>
        <a:lstStyle/>
        <a:p>
          <a:endParaRPr lang="hu-HU" sz="5400"/>
        </a:p>
      </dgm:t>
    </dgm:pt>
    <dgm:pt modelId="{8539BBF0-E065-4E14-8D71-2BA1769C84A4}">
      <dgm:prSet custT="1"/>
      <dgm:spPr/>
      <dgm:t>
        <a:bodyPr/>
        <a:lstStyle/>
        <a:p>
          <a:r>
            <a:rPr lang="hu-HU" sz="1200"/>
            <a:t>Általunk végzett tevékenységek</a:t>
          </a:r>
        </a:p>
      </dgm:t>
    </dgm:pt>
    <dgm:pt modelId="{3ECCC282-22D0-42CF-8397-0FE6590197E6}" type="parTrans" cxnId="{A683FB70-89F2-44E7-B15E-9C3DCE5A653C}">
      <dgm:prSet/>
      <dgm:spPr/>
      <dgm:t>
        <a:bodyPr/>
        <a:lstStyle/>
        <a:p>
          <a:endParaRPr lang="hu-HU" sz="5400"/>
        </a:p>
      </dgm:t>
    </dgm:pt>
    <dgm:pt modelId="{8DD39E27-6F1F-486C-9FB4-6D8C2645A8A7}" type="sibTrans" cxnId="{A683FB70-89F2-44E7-B15E-9C3DCE5A653C}">
      <dgm:prSet/>
      <dgm:spPr/>
      <dgm:t>
        <a:bodyPr/>
        <a:lstStyle/>
        <a:p>
          <a:endParaRPr lang="hu-HU" sz="5400"/>
        </a:p>
      </dgm:t>
    </dgm:pt>
    <dgm:pt modelId="{653F1AAD-D66B-4883-AE8E-5DCB6E501351}">
      <dgm:prSet custT="1"/>
      <dgm:spPr/>
      <dgm:t>
        <a:bodyPr/>
        <a:lstStyle/>
        <a:p>
          <a:r>
            <a:rPr lang="hu-HU" sz="1200"/>
            <a:t>Problémafeltérképezés, projektgenerálás</a:t>
          </a:r>
        </a:p>
      </dgm:t>
    </dgm:pt>
    <dgm:pt modelId="{D0FE035B-F42F-4C8F-81FF-58614CB9EC92}" type="parTrans" cxnId="{BC9B19DE-569B-4FED-9961-7C25E7821004}">
      <dgm:prSet/>
      <dgm:spPr/>
      <dgm:t>
        <a:bodyPr/>
        <a:lstStyle/>
        <a:p>
          <a:endParaRPr lang="hu-HU" sz="5400"/>
        </a:p>
      </dgm:t>
    </dgm:pt>
    <dgm:pt modelId="{F70E6563-E9A3-4D5A-8073-4D8DF503191F}" type="sibTrans" cxnId="{BC9B19DE-569B-4FED-9961-7C25E7821004}">
      <dgm:prSet/>
      <dgm:spPr/>
      <dgm:t>
        <a:bodyPr/>
        <a:lstStyle/>
        <a:p>
          <a:endParaRPr lang="hu-HU" sz="5400"/>
        </a:p>
      </dgm:t>
    </dgm:pt>
    <dgm:pt modelId="{73FD41B7-CBA8-4118-A8CC-2C642793B04B}">
      <dgm:prSet custT="1"/>
      <dgm:spPr/>
      <dgm:t>
        <a:bodyPr/>
        <a:lstStyle/>
        <a:p>
          <a:r>
            <a:rPr lang="hu-HU" sz="1200"/>
            <a:t>Forráskeresés, </a:t>
          </a:r>
          <a:br>
            <a:rPr lang="hu-HU" sz="1200"/>
          </a:br>
          <a:r>
            <a:rPr lang="hu-HU" sz="1200"/>
            <a:t>Pályázatírás</a:t>
          </a:r>
        </a:p>
      </dgm:t>
    </dgm:pt>
    <dgm:pt modelId="{DA8FDF6C-CBE7-4503-9C93-ACA05781A93E}" type="parTrans" cxnId="{D1541D19-55FB-4364-841A-4495764905FC}">
      <dgm:prSet/>
      <dgm:spPr/>
      <dgm:t>
        <a:bodyPr/>
        <a:lstStyle/>
        <a:p>
          <a:endParaRPr lang="hu-HU" sz="5400"/>
        </a:p>
      </dgm:t>
    </dgm:pt>
    <dgm:pt modelId="{6D6E8435-43A4-41F2-9FCC-212063839BC7}" type="sibTrans" cxnId="{D1541D19-55FB-4364-841A-4495764905FC}">
      <dgm:prSet/>
      <dgm:spPr/>
      <dgm:t>
        <a:bodyPr/>
        <a:lstStyle/>
        <a:p>
          <a:endParaRPr lang="hu-HU" sz="5400"/>
        </a:p>
      </dgm:t>
    </dgm:pt>
    <dgm:pt modelId="{7BA279E1-0C78-4005-830F-C56606421F51}">
      <dgm:prSet custT="1"/>
      <dgm:spPr/>
      <dgm:t>
        <a:bodyPr/>
        <a:lstStyle/>
        <a:p>
          <a:r>
            <a:rPr lang="hu-HU" sz="1200"/>
            <a:t>Projektmegvalósítás</a:t>
          </a:r>
          <a:br>
            <a:rPr lang="hu-HU" sz="1200"/>
          </a:br>
          <a:r>
            <a:rPr lang="hu-HU" sz="1200"/>
            <a:t>Projektmenedzsment</a:t>
          </a:r>
        </a:p>
      </dgm:t>
    </dgm:pt>
    <dgm:pt modelId="{EBE73358-9043-4B20-B834-DF5404A416A6}" type="parTrans" cxnId="{2C9B2E0D-3710-4411-A216-C99702C1E814}">
      <dgm:prSet/>
      <dgm:spPr/>
      <dgm:t>
        <a:bodyPr/>
        <a:lstStyle/>
        <a:p>
          <a:endParaRPr lang="hu-HU" sz="5400"/>
        </a:p>
      </dgm:t>
    </dgm:pt>
    <dgm:pt modelId="{BCBEE54D-F8E2-448D-A915-3AE47A648C67}" type="sibTrans" cxnId="{2C9B2E0D-3710-4411-A216-C99702C1E814}">
      <dgm:prSet/>
      <dgm:spPr/>
      <dgm:t>
        <a:bodyPr/>
        <a:lstStyle/>
        <a:p>
          <a:endParaRPr lang="hu-HU" sz="5400"/>
        </a:p>
      </dgm:t>
    </dgm:pt>
    <dgm:pt modelId="{727F85FC-0642-45E0-BB5E-F798F955E937}">
      <dgm:prSet custT="1"/>
      <dgm:spPr/>
      <dgm:t>
        <a:bodyPr/>
        <a:lstStyle/>
        <a:p>
          <a:r>
            <a:rPr lang="hu-HU" sz="1200"/>
            <a:t>Szakértői munkák</a:t>
          </a:r>
        </a:p>
      </dgm:t>
    </dgm:pt>
    <dgm:pt modelId="{882512E6-1993-4EB8-8025-B0BA3C7F097F}" type="parTrans" cxnId="{7C87CDFB-C2A5-43F7-85D9-BEEAAF752862}">
      <dgm:prSet/>
      <dgm:spPr/>
      <dgm:t>
        <a:bodyPr/>
        <a:lstStyle/>
        <a:p>
          <a:endParaRPr lang="hu-HU" sz="5400"/>
        </a:p>
      </dgm:t>
    </dgm:pt>
    <dgm:pt modelId="{86ECA0A2-3A48-4B09-B251-4AECEB6BC36D}" type="sibTrans" cxnId="{7C87CDFB-C2A5-43F7-85D9-BEEAAF752862}">
      <dgm:prSet/>
      <dgm:spPr/>
      <dgm:t>
        <a:bodyPr/>
        <a:lstStyle/>
        <a:p>
          <a:endParaRPr lang="hu-HU" sz="5400"/>
        </a:p>
      </dgm:t>
    </dgm:pt>
    <dgm:pt modelId="{ACB7D01D-0F46-4D92-AF9A-4F7C5F94147E}">
      <dgm:prSet custT="1"/>
      <dgm:spPr/>
      <dgm:t>
        <a:bodyPr/>
        <a:lstStyle/>
        <a:p>
          <a:r>
            <a:rPr lang="hu-HU" sz="1200"/>
            <a:t>Kötelező nyilvánossági feladatok, marketing</a:t>
          </a:r>
        </a:p>
      </dgm:t>
    </dgm:pt>
    <dgm:pt modelId="{0C2DCCA5-1D4B-41B8-BE8B-10679795DE58}" type="parTrans" cxnId="{08D1822C-87F6-45A5-9EA7-A90A3EFCAECB}">
      <dgm:prSet/>
      <dgm:spPr/>
      <dgm:t>
        <a:bodyPr/>
        <a:lstStyle/>
        <a:p>
          <a:endParaRPr lang="hu-HU" sz="5400"/>
        </a:p>
      </dgm:t>
    </dgm:pt>
    <dgm:pt modelId="{CF3F9F27-BC2C-41F1-BB98-A5B8CA7C919B}" type="sibTrans" cxnId="{08D1822C-87F6-45A5-9EA7-A90A3EFCAECB}">
      <dgm:prSet/>
      <dgm:spPr/>
      <dgm:t>
        <a:bodyPr/>
        <a:lstStyle/>
        <a:p>
          <a:endParaRPr lang="hu-HU" sz="5400"/>
        </a:p>
      </dgm:t>
    </dgm:pt>
    <dgm:pt modelId="{6129437F-C7F4-4B8F-AFF5-02DF5768F685}">
      <dgm:prSet custT="1"/>
      <dgm:spPr/>
      <dgm:t>
        <a:bodyPr/>
        <a:lstStyle/>
        <a:p>
          <a:r>
            <a:rPr lang="hu-HU" sz="1800"/>
            <a:t>EGTC szakmai fókuszterületei</a:t>
          </a:r>
        </a:p>
      </dgm:t>
    </dgm:pt>
    <dgm:pt modelId="{B50E3B4D-3EC8-4924-B487-F63654413BE0}" type="parTrans" cxnId="{66375B0D-E466-4D7B-B186-9A931BABE3C0}">
      <dgm:prSet/>
      <dgm:spPr/>
      <dgm:t>
        <a:bodyPr/>
        <a:lstStyle/>
        <a:p>
          <a:endParaRPr lang="hu-HU" sz="5400"/>
        </a:p>
      </dgm:t>
    </dgm:pt>
    <dgm:pt modelId="{4A7F143F-DB54-40A1-8BF4-09F40BF914B3}" type="sibTrans" cxnId="{66375B0D-E466-4D7B-B186-9A931BABE3C0}">
      <dgm:prSet/>
      <dgm:spPr/>
      <dgm:t>
        <a:bodyPr/>
        <a:lstStyle/>
        <a:p>
          <a:endParaRPr lang="hu-HU" sz="5400"/>
        </a:p>
      </dgm:t>
    </dgm:pt>
    <dgm:pt modelId="{26170160-A8FD-4036-BC66-965191BA71DD}">
      <dgm:prSet custT="1"/>
      <dgm:spPr/>
      <dgm:t>
        <a:bodyPr/>
        <a:lstStyle/>
        <a:p>
          <a:r>
            <a:rPr lang="hu-HU" sz="1200"/>
            <a:t>Turizmusfejlesztés</a:t>
          </a:r>
        </a:p>
      </dgm:t>
    </dgm:pt>
    <dgm:pt modelId="{9EA787AA-D5C4-4B7C-AF7E-3124B3CE6270}" type="parTrans" cxnId="{418623BD-4A19-4408-AFF3-46153C272738}">
      <dgm:prSet/>
      <dgm:spPr/>
      <dgm:t>
        <a:bodyPr/>
        <a:lstStyle/>
        <a:p>
          <a:endParaRPr lang="hu-HU" sz="5400"/>
        </a:p>
      </dgm:t>
    </dgm:pt>
    <dgm:pt modelId="{C6C40828-3779-4CD5-8DFA-93025B26883D}" type="sibTrans" cxnId="{418623BD-4A19-4408-AFF3-46153C272738}">
      <dgm:prSet/>
      <dgm:spPr/>
      <dgm:t>
        <a:bodyPr/>
        <a:lstStyle/>
        <a:p>
          <a:endParaRPr lang="hu-HU" sz="5400"/>
        </a:p>
      </dgm:t>
    </dgm:pt>
    <dgm:pt modelId="{ED2B0BF7-0EFA-47A2-B08A-98B7F083E997}">
      <dgm:prSet custT="1"/>
      <dgm:spPr/>
      <dgm:t>
        <a:bodyPr/>
        <a:lstStyle/>
        <a:p>
          <a:r>
            <a:rPr lang="hu-HU" sz="1200"/>
            <a:t>Fenntarthatóság fejlesztése</a:t>
          </a:r>
        </a:p>
      </dgm:t>
    </dgm:pt>
    <dgm:pt modelId="{C1E2AE23-31C2-48C5-97FD-9AAE21ADE579}" type="parTrans" cxnId="{F8A27D0D-457B-43A9-987F-2FDAB0BF7FD0}">
      <dgm:prSet/>
      <dgm:spPr/>
      <dgm:t>
        <a:bodyPr/>
        <a:lstStyle/>
        <a:p>
          <a:endParaRPr lang="hu-HU" sz="5400"/>
        </a:p>
      </dgm:t>
    </dgm:pt>
    <dgm:pt modelId="{9BFCDA7F-DCEC-4A83-9A95-A06706D12B6D}" type="sibTrans" cxnId="{F8A27D0D-457B-43A9-987F-2FDAB0BF7FD0}">
      <dgm:prSet/>
      <dgm:spPr/>
      <dgm:t>
        <a:bodyPr/>
        <a:lstStyle/>
        <a:p>
          <a:endParaRPr lang="hu-HU" sz="5400"/>
        </a:p>
      </dgm:t>
    </dgm:pt>
    <dgm:pt modelId="{6BAD5446-272B-4F1F-8026-E416335B1953}">
      <dgm:prSet custT="1"/>
      <dgm:spPr/>
      <dgm:t>
        <a:bodyPr/>
        <a:lstStyle/>
        <a:p>
          <a:r>
            <a:rPr lang="hu-HU" sz="1050" dirty="0"/>
            <a:t>A partnerkör által megfogalmazott fejlesztések</a:t>
          </a:r>
        </a:p>
      </dgm:t>
    </dgm:pt>
    <dgm:pt modelId="{02CEE069-5FF0-4B41-BD87-28E1DFAA2D11}" type="parTrans" cxnId="{901EB162-7197-4E8D-BA39-BAD0CBF845BC}">
      <dgm:prSet/>
      <dgm:spPr/>
      <dgm:t>
        <a:bodyPr/>
        <a:lstStyle/>
        <a:p>
          <a:endParaRPr lang="hu-HU" sz="5400"/>
        </a:p>
      </dgm:t>
    </dgm:pt>
    <dgm:pt modelId="{06CF2495-5980-4278-800A-900E4BF4B3A9}" type="sibTrans" cxnId="{901EB162-7197-4E8D-BA39-BAD0CBF845BC}">
      <dgm:prSet/>
      <dgm:spPr/>
      <dgm:t>
        <a:bodyPr/>
        <a:lstStyle/>
        <a:p>
          <a:endParaRPr lang="hu-HU" sz="5400"/>
        </a:p>
      </dgm:t>
    </dgm:pt>
    <dgm:pt modelId="{02D60270-6ECC-4DF0-AD39-27AEA6CAAA2B}">
      <dgm:prSet custT="1"/>
      <dgm:spPr/>
      <dgm:t>
        <a:bodyPr/>
        <a:lstStyle/>
        <a:p>
          <a:r>
            <a:rPr lang="hu-HU" sz="1200"/>
            <a:t>Rendezvényszervezés, szemléletformálás</a:t>
          </a:r>
        </a:p>
      </dgm:t>
    </dgm:pt>
    <dgm:pt modelId="{D5C70E75-7D80-480B-BB61-E586C617FF10}" type="parTrans" cxnId="{6F9BE059-1E5C-4B77-BF9D-730F96E34B5E}">
      <dgm:prSet/>
      <dgm:spPr/>
      <dgm:t>
        <a:bodyPr/>
        <a:lstStyle/>
        <a:p>
          <a:endParaRPr lang="hu-HU" sz="5400"/>
        </a:p>
      </dgm:t>
    </dgm:pt>
    <dgm:pt modelId="{98680ACC-4399-4DA3-8A67-4EF20702E85F}" type="sibTrans" cxnId="{6F9BE059-1E5C-4B77-BF9D-730F96E34B5E}">
      <dgm:prSet/>
      <dgm:spPr/>
      <dgm:t>
        <a:bodyPr/>
        <a:lstStyle/>
        <a:p>
          <a:endParaRPr lang="hu-HU" sz="5400"/>
        </a:p>
      </dgm:t>
    </dgm:pt>
    <dgm:pt modelId="{DA7D6D7B-AD5A-4C2C-9489-2CAE586478B7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 dirty="0"/>
            <a:t>Kulturális együttműködés</a:t>
          </a:r>
        </a:p>
      </dgm:t>
    </dgm:pt>
    <dgm:pt modelId="{FA2A3F12-042E-4878-BE53-556D1696A247}" type="parTrans" cxnId="{B49FCEE8-63B0-4281-8381-69007ADEF59D}">
      <dgm:prSet/>
      <dgm:spPr/>
      <dgm:t>
        <a:bodyPr/>
        <a:lstStyle/>
        <a:p>
          <a:endParaRPr lang="hu-HU" sz="5400"/>
        </a:p>
      </dgm:t>
    </dgm:pt>
    <dgm:pt modelId="{010A9AAA-AE22-4B2C-A41B-588B75397C1F}" type="sibTrans" cxnId="{B49FCEE8-63B0-4281-8381-69007ADEF59D}">
      <dgm:prSet/>
      <dgm:spPr/>
      <dgm:t>
        <a:bodyPr/>
        <a:lstStyle/>
        <a:p>
          <a:endParaRPr lang="hu-HU" sz="5400"/>
        </a:p>
      </dgm:t>
    </dgm:pt>
    <dgm:pt modelId="{88C8FD5E-32E2-434B-A593-552FFBF02FD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Idősgondozás a határtérségben</a:t>
          </a:r>
        </a:p>
      </dgm:t>
    </dgm:pt>
    <dgm:pt modelId="{BC9B1C5B-45D5-416E-9E0F-CD043BE3FC6D}" type="parTrans" cxnId="{B4275DF3-82BE-494C-B345-52C7BEA51D6C}">
      <dgm:prSet/>
      <dgm:spPr/>
      <dgm:t>
        <a:bodyPr/>
        <a:lstStyle/>
        <a:p>
          <a:endParaRPr lang="hu-HU" sz="5400"/>
        </a:p>
      </dgm:t>
    </dgm:pt>
    <dgm:pt modelId="{DD3C5611-73C7-4237-9E27-526B5A2517EE}" type="sibTrans" cxnId="{B4275DF3-82BE-494C-B345-52C7BEA51D6C}">
      <dgm:prSet/>
      <dgm:spPr/>
      <dgm:t>
        <a:bodyPr/>
        <a:lstStyle/>
        <a:p>
          <a:endParaRPr lang="hu-HU" sz="5400"/>
        </a:p>
      </dgm:t>
    </dgm:pt>
    <dgm:pt modelId="{D9743844-E5F8-4D96-92B9-30A355E40D87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Külterületi út fejlesztések</a:t>
          </a:r>
        </a:p>
      </dgm:t>
    </dgm:pt>
    <dgm:pt modelId="{7C764441-69F1-4025-8DC5-DE711B8FD284}" type="parTrans" cxnId="{EFFC3A07-7940-479D-954B-ADFA2FA776F4}">
      <dgm:prSet/>
      <dgm:spPr/>
      <dgm:t>
        <a:bodyPr/>
        <a:lstStyle/>
        <a:p>
          <a:endParaRPr lang="hu-HU" sz="5400"/>
        </a:p>
      </dgm:t>
    </dgm:pt>
    <dgm:pt modelId="{7F4888AF-B474-447A-9B9D-603C82D48649}" type="sibTrans" cxnId="{EFFC3A07-7940-479D-954B-ADFA2FA776F4}">
      <dgm:prSet/>
      <dgm:spPr/>
      <dgm:t>
        <a:bodyPr/>
        <a:lstStyle/>
        <a:p>
          <a:endParaRPr lang="hu-HU" sz="5400"/>
        </a:p>
      </dgm:t>
    </dgm:pt>
    <dgm:pt modelId="{1A9BA039-D558-49E0-A9E0-3CAC1A083D0D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 dirty="0"/>
            <a:t>Megalapozó dokumentumok készítése</a:t>
          </a:r>
        </a:p>
      </dgm:t>
    </dgm:pt>
    <dgm:pt modelId="{64264376-10B1-4E9D-8418-C55FCEFDB131}" type="parTrans" cxnId="{970AAE3A-EEF7-4258-92A8-340D8907AA3E}">
      <dgm:prSet/>
      <dgm:spPr/>
      <dgm:t>
        <a:bodyPr/>
        <a:lstStyle/>
        <a:p>
          <a:endParaRPr lang="hu-HU" sz="5400"/>
        </a:p>
      </dgm:t>
    </dgm:pt>
    <dgm:pt modelId="{6281A5C0-7143-4EFE-B1FF-6E7274E0D2BF}" type="sibTrans" cxnId="{970AAE3A-EEF7-4258-92A8-340D8907AA3E}">
      <dgm:prSet/>
      <dgm:spPr/>
      <dgm:t>
        <a:bodyPr/>
        <a:lstStyle/>
        <a:p>
          <a:endParaRPr lang="hu-HU" sz="5400"/>
        </a:p>
      </dgm:t>
    </dgm:pt>
    <dgm:pt modelId="{56A5C536-F9B5-4205-B020-0866B8667F54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Szennyvíztitító telep kötelező nyivánossága</a:t>
          </a:r>
        </a:p>
      </dgm:t>
    </dgm:pt>
    <dgm:pt modelId="{A3E1FF95-3823-4134-8E62-E0B984822221}" type="parTrans" cxnId="{B1FA7301-D579-4C9B-860D-9E50D40182DF}">
      <dgm:prSet/>
      <dgm:spPr/>
      <dgm:t>
        <a:bodyPr/>
        <a:lstStyle/>
        <a:p>
          <a:endParaRPr lang="hu-HU" sz="5400"/>
        </a:p>
      </dgm:t>
    </dgm:pt>
    <dgm:pt modelId="{B66CA5E9-F727-46C2-A412-86B2C755D29E}" type="sibTrans" cxnId="{B1FA7301-D579-4C9B-860D-9E50D40182DF}">
      <dgm:prSet/>
      <dgm:spPr/>
      <dgm:t>
        <a:bodyPr/>
        <a:lstStyle/>
        <a:p>
          <a:endParaRPr lang="hu-HU" sz="5400"/>
        </a:p>
      </dgm:t>
    </dgm:pt>
    <dgm:pt modelId="{0260C33D-A8D6-40C3-8C80-39929F002C0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 dirty="0"/>
            <a:t>Workshop/műhelyek szervezése</a:t>
          </a:r>
        </a:p>
      </dgm:t>
    </dgm:pt>
    <dgm:pt modelId="{67F2D033-F8CD-4C78-953D-BB7712536D7E}" type="parTrans" cxnId="{4BB08C84-0FFD-472B-AEDF-AE920CFE12D7}">
      <dgm:prSet/>
      <dgm:spPr/>
      <dgm:t>
        <a:bodyPr/>
        <a:lstStyle/>
        <a:p>
          <a:endParaRPr lang="hu-HU" sz="5400"/>
        </a:p>
      </dgm:t>
    </dgm:pt>
    <dgm:pt modelId="{2FFC0419-6484-4846-A777-899AE1145C7B}" type="sibTrans" cxnId="{4BB08C84-0FFD-472B-AEDF-AE920CFE12D7}">
      <dgm:prSet/>
      <dgm:spPr/>
      <dgm:t>
        <a:bodyPr/>
        <a:lstStyle/>
        <a:p>
          <a:endParaRPr lang="hu-HU" sz="5400"/>
        </a:p>
      </dgm:t>
    </dgm:pt>
    <dgm:pt modelId="{2B3E2722-1B8D-4C20-9C1C-EC1B2CF533A9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Felvidéki vándortábor</a:t>
          </a:r>
        </a:p>
      </dgm:t>
    </dgm:pt>
    <dgm:pt modelId="{1331B275-5B47-4225-9288-99DAC99505DC}" type="parTrans" cxnId="{F70C4302-7629-4904-97C8-41D12D86397D}">
      <dgm:prSet/>
      <dgm:spPr/>
      <dgm:t>
        <a:bodyPr/>
        <a:lstStyle/>
        <a:p>
          <a:endParaRPr lang="hu-HU" sz="5400"/>
        </a:p>
      </dgm:t>
    </dgm:pt>
    <dgm:pt modelId="{889FDEFA-071B-40C3-B935-FD48A2861C16}" type="sibTrans" cxnId="{F70C4302-7629-4904-97C8-41D12D86397D}">
      <dgm:prSet/>
      <dgm:spPr/>
      <dgm:t>
        <a:bodyPr/>
        <a:lstStyle/>
        <a:p>
          <a:endParaRPr lang="hu-HU" sz="5400"/>
        </a:p>
      </dgm:t>
    </dgm:pt>
    <dgm:pt modelId="{DF2C3FC0-F3B3-457A-B191-B6661C5C7F09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TOP 6.1.4.</a:t>
          </a:r>
          <a:br>
            <a:rPr lang="hu-HU" sz="1200"/>
          </a:br>
          <a:r>
            <a:rPr lang="hu-HU" sz="1200"/>
            <a:t>HUSK TAP (2024)</a:t>
          </a:r>
        </a:p>
      </dgm:t>
    </dgm:pt>
    <dgm:pt modelId="{7ECC88EC-CD12-4154-8939-29AF751130B5}" type="parTrans" cxnId="{BF890372-8C23-4705-8065-1409824269E3}">
      <dgm:prSet/>
      <dgm:spPr/>
      <dgm:t>
        <a:bodyPr/>
        <a:lstStyle/>
        <a:p>
          <a:endParaRPr lang="hu-HU" sz="5400"/>
        </a:p>
      </dgm:t>
    </dgm:pt>
    <dgm:pt modelId="{DEF3C66F-1A3C-4372-BD7B-C913949ED8BC}" type="sibTrans" cxnId="{BF890372-8C23-4705-8065-1409824269E3}">
      <dgm:prSet/>
      <dgm:spPr/>
      <dgm:t>
        <a:bodyPr/>
        <a:lstStyle/>
        <a:p>
          <a:endParaRPr lang="hu-HU" sz="5400"/>
        </a:p>
      </dgm:t>
    </dgm:pt>
    <dgm:pt modelId="{12CBF2EB-6060-4611-95A6-CBCDC5079A8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Halászi-Máriakálnok kerékpárút fejlesztés</a:t>
          </a:r>
        </a:p>
      </dgm:t>
    </dgm:pt>
    <dgm:pt modelId="{AE660641-3D29-484A-BFBF-CD427A2F5240}" type="parTrans" cxnId="{FAADEF03-C262-48CF-A17D-1FF34E86000D}">
      <dgm:prSet/>
      <dgm:spPr/>
      <dgm:t>
        <a:bodyPr/>
        <a:lstStyle/>
        <a:p>
          <a:endParaRPr lang="hu-HU" sz="5400"/>
        </a:p>
      </dgm:t>
    </dgm:pt>
    <dgm:pt modelId="{8ECA45A1-48D0-4595-A39F-A6B15666339C}" type="sibTrans" cxnId="{FAADEF03-C262-48CF-A17D-1FF34E86000D}">
      <dgm:prSet/>
      <dgm:spPr/>
      <dgm:t>
        <a:bodyPr/>
        <a:lstStyle/>
        <a:p>
          <a:endParaRPr lang="hu-HU" sz="5400"/>
        </a:p>
      </dgm:t>
    </dgm:pt>
    <dgm:pt modelId="{3A000540-00E4-49B3-A787-BEF1891D50B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Kalandtérkép adatbázisának elkészítése</a:t>
          </a:r>
        </a:p>
      </dgm:t>
    </dgm:pt>
    <dgm:pt modelId="{6718C918-FA76-45F1-A9D2-54651B28969B}" type="parTrans" cxnId="{BC7DF715-CCF5-4D33-91E8-6BC2E0A86F8C}">
      <dgm:prSet/>
      <dgm:spPr/>
      <dgm:t>
        <a:bodyPr/>
        <a:lstStyle/>
        <a:p>
          <a:endParaRPr lang="hu-HU" sz="5400"/>
        </a:p>
      </dgm:t>
    </dgm:pt>
    <dgm:pt modelId="{28E88110-447F-41A6-8320-D7343C0BF0DC}" type="sibTrans" cxnId="{BC7DF715-CCF5-4D33-91E8-6BC2E0A86F8C}">
      <dgm:prSet/>
      <dgm:spPr/>
      <dgm:t>
        <a:bodyPr/>
        <a:lstStyle/>
        <a:p>
          <a:endParaRPr lang="hu-HU" sz="5400"/>
        </a:p>
      </dgm:t>
    </dgm:pt>
    <dgm:pt modelId="{559FE95D-335B-42D8-B42A-7A6C0B946BB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Halászi, Dunakiliti, Dunaszeg kötelező nyilvánosság</a:t>
          </a:r>
        </a:p>
      </dgm:t>
    </dgm:pt>
    <dgm:pt modelId="{D898AE73-541F-4C39-8EAB-2D9D4DEDA15D}" type="parTrans" cxnId="{A5041087-680B-4CF8-85F5-3110D77BC5AE}">
      <dgm:prSet/>
      <dgm:spPr/>
      <dgm:t>
        <a:bodyPr/>
        <a:lstStyle/>
        <a:p>
          <a:endParaRPr lang="hu-HU" sz="5400"/>
        </a:p>
      </dgm:t>
    </dgm:pt>
    <dgm:pt modelId="{F0318C0C-EC8E-4B87-9BA1-1C67C2AA7C60}" type="sibTrans" cxnId="{A5041087-680B-4CF8-85F5-3110D77BC5AE}">
      <dgm:prSet/>
      <dgm:spPr/>
      <dgm:t>
        <a:bodyPr/>
        <a:lstStyle/>
        <a:p>
          <a:endParaRPr lang="hu-HU" sz="5400"/>
        </a:p>
      </dgm:t>
    </dgm:pt>
    <dgm:pt modelId="{0CD5FF69-F76B-414C-875D-2ABA6427839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 dirty="0" err="1"/>
            <a:t>Turiztikai</a:t>
          </a:r>
          <a:r>
            <a:rPr lang="hu-HU" sz="1200" dirty="0"/>
            <a:t> ház zárórendezvénye</a:t>
          </a:r>
          <a:br>
            <a:rPr lang="hu-HU" sz="1200" dirty="0"/>
          </a:br>
          <a:r>
            <a:rPr lang="hu-HU" sz="1200" dirty="0"/>
            <a:t>Bringás és Vízivándortáborok</a:t>
          </a:r>
        </a:p>
      </dgm:t>
    </dgm:pt>
    <dgm:pt modelId="{8A4D54AB-3914-4D85-BAE0-B490DE10D50B}" type="parTrans" cxnId="{FE70B307-E045-4072-9158-0F64C8ACB82C}">
      <dgm:prSet/>
      <dgm:spPr/>
      <dgm:t>
        <a:bodyPr/>
        <a:lstStyle/>
        <a:p>
          <a:endParaRPr lang="hu-HU" sz="5400"/>
        </a:p>
      </dgm:t>
    </dgm:pt>
    <dgm:pt modelId="{5905AA90-805D-41E4-9C4B-9EDDC9A60BB9}" type="sibTrans" cxnId="{FE70B307-E045-4072-9158-0F64C8ACB82C}">
      <dgm:prSet/>
      <dgm:spPr/>
      <dgm:t>
        <a:bodyPr/>
        <a:lstStyle/>
        <a:p>
          <a:endParaRPr lang="hu-HU" sz="5400"/>
        </a:p>
      </dgm:t>
    </dgm:pt>
    <dgm:pt modelId="{EE2204EF-54C9-4CC1-9112-9BC0D2564F98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EMR, EK, EKR</a:t>
          </a:r>
        </a:p>
      </dgm:t>
    </dgm:pt>
    <dgm:pt modelId="{74887FC4-D435-4ED7-A10A-B07C283E3B37}" type="parTrans" cxnId="{BBDADF02-5306-417B-AF1C-CCB9ED133734}">
      <dgm:prSet/>
      <dgm:spPr/>
      <dgm:t>
        <a:bodyPr/>
        <a:lstStyle/>
        <a:p>
          <a:endParaRPr lang="hu-HU" sz="5400"/>
        </a:p>
      </dgm:t>
    </dgm:pt>
    <dgm:pt modelId="{A46FDFB3-146B-4006-8D08-8C050CC59E1F}" type="sibTrans" cxnId="{BBDADF02-5306-417B-AF1C-CCB9ED133734}">
      <dgm:prSet/>
      <dgm:spPr/>
      <dgm:t>
        <a:bodyPr/>
        <a:lstStyle/>
        <a:p>
          <a:endParaRPr lang="hu-HU" sz="5400"/>
        </a:p>
      </dgm:t>
    </dgm:pt>
    <dgm:pt modelId="{CED86938-8490-4E1F-B658-FAF96AE99AD8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Greencities, CB Riskcop</a:t>
          </a:r>
        </a:p>
      </dgm:t>
    </dgm:pt>
    <dgm:pt modelId="{8A856CF4-3397-4319-AE41-DD9B180804C9}" type="parTrans" cxnId="{0EFB2326-48F4-478A-AF1F-3AFFEE2CCF95}">
      <dgm:prSet/>
      <dgm:spPr/>
      <dgm:t>
        <a:bodyPr/>
        <a:lstStyle/>
        <a:p>
          <a:endParaRPr lang="hu-HU" sz="5400"/>
        </a:p>
      </dgm:t>
    </dgm:pt>
    <dgm:pt modelId="{EB9A34B1-FC11-4401-80C6-7616EE63B49E}" type="sibTrans" cxnId="{0EFB2326-48F4-478A-AF1F-3AFFEE2CCF95}">
      <dgm:prSet/>
      <dgm:spPr/>
      <dgm:t>
        <a:bodyPr/>
        <a:lstStyle/>
        <a:p>
          <a:endParaRPr lang="hu-HU" sz="5400"/>
        </a:p>
      </dgm:t>
    </dgm:pt>
    <dgm:pt modelId="{D53222DC-DB71-4323-B05D-54CC123F9178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 dirty="0"/>
            <a:t>Önkormányzati munkagépek</a:t>
          </a:r>
          <a:br>
            <a:rPr lang="hu-HU" sz="1200" dirty="0"/>
          </a:br>
          <a:r>
            <a:rPr lang="hu-HU" sz="1200" dirty="0"/>
            <a:t>(ágdaráló, rakodógépek, stb.)</a:t>
          </a:r>
        </a:p>
      </dgm:t>
    </dgm:pt>
    <dgm:pt modelId="{F4E2420A-E78D-41D8-A02B-848D2B8BA1BE}" type="parTrans" cxnId="{3C6E5DCD-34CD-4DEF-9486-FD4C4C06D447}">
      <dgm:prSet/>
      <dgm:spPr/>
      <dgm:t>
        <a:bodyPr/>
        <a:lstStyle/>
        <a:p>
          <a:endParaRPr lang="hu-HU" sz="5400"/>
        </a:p>
      </dgm:t>
    </dgm:pt>
    <dgm:pt modelId="{436FA677-4C26-4CFF-AF72-47D69CD4AFEA}" type="sibTrans" cxnId="{3C6E5DCD-34CD-4DEF-9486-FD4C4C06D447}">
      <dgm:prSet/>
      <dgm:spPr/>
      <dgm:t>
        <a:bodyPr/>
        <a:lstStyle/>
        <a:p>
          <a:endParaRPr lang="hu-HU" sz="5400"/>
        </a:p>
      </dgm:t>
    </dgm:pt>
    <dgm:pt modelId="{BFD5A892-67E2-4161-832F-58F56588935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Reziliencia vizsgálatok</a:t>
          </a:r>
          <a:br>
            <a:rPr lang="hu-HU" sz="1200"/>
          </a:br>
          <a:r>
            <a:rPr lang="hu-HU" sz="1200"/>
            <a:t>Energiaközösség fejleszése</a:t>
          </a:r>
        </a:p>
      </dgm:t>
    </dgm:pt>
    <dgm:pt modelId="{E5EA1B23-CB6C-4CA4-941C-7325005A8A00}" type="parTrans" cxnId="{AF7EE82D-3ECD-4F31-B4FC-AFDE2183E2D5}">
      <dgm:prSet/>
      <dgm:spPr/>
      <dgm:t>
        <a:bodyPr/>
        <a:lstStyle/>
        <a:p>
          <a:endParaRPr lang="hu-HU" sz="5400"/>
        </a:p>
      </dgm:t>
    </dgm:pt>
    <dgm:pt modelId="{7D464516-4CDB-4D53-A0F8-3DAB3068B962}" type="sibTrans" cxnId="{AF7EE82D-3ECD-4F31-B4FC-AFDE2183E2D5}">
      <dgm:prSet/>
      <dgm:spPr/>
      <dgm:t>
        <a:bodyPr/>
        <a:lstStyle/>
        <a:p>
          <a:endParaRPr lang="hu-HU" sz="5400"/>
        </a:p>
      </dgm:t>
    </dgm:pt>
    <dgm:pt modelId="{A07680EB-334F-42EC-A17F-DA68D61A416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Halászi, Dunakiliti, Mecsér kötelező nyilvánosság</a:t>
          </a:r>
        </a:p>
      </dgm:t>
    </dgm:pt>
    <dgm:pt modelId="{262465C1-2476-401A-9152-F53B5B1AE717}" type="parTrans" cxnId="{E91EB839-4E4B-487A-94DA-C3BF9A29B651}">
      <dgm:prSet/>
      <dgm:spPr/>
      <dgm:t>
        <a:bodyPr/>
        <a:lstStyle/>
        <a:p>
          <a:endParaRPr lang="hu-HU" sz="5400"/>
        </a:p>
      </dgm:t>
    </dgm:pt>
    <dgm:pt modelId="{232C95B4-9FBB-4651-BC53-1CFB61276818}" type="sibTrans" cxnId="{E91EB839-4E4B-487A-94DA-C3BF9A29B651}">
      <dgm:prSet/>
      <dgm:spPr/>
      <dgm:t>
        <a:bodyPr/>
        <a:lstStyle/>
        <a:p>
          <a:endParaRPr lang="hu-HU" sz="5400"/>
        </a:p>
      </dgm:t>
    </dgm:pt>
    <dgm:pt modelId="{2F9F5793-51EE-4D60-95A5-C87CFE90F88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Klímaexpo</a:t>
          </a:r>
          <a:br>
            <a:rPr lang="hu-HU" sz="1200"/>
          </a:br>
          <a:r>
            <a:rPr lang="hu-HU" sz="1200"/>
            <a:t>Szemléletformáló programok</a:t>
          </a:r>
        </a:p>
      </dgm:t>
    </dgm:pt>
    <dgm:pt modelId="{45C5A358-C743-4D29-B7F4-300208D6EB46}" type="parTrans" cxnId="{F797629D-3BCF-4D99-8EB8-A4E6A446E677}">
      <dgm:prSet/>
      <dgm:spPr/>
      <dgm:t>
        <a:bodyPr/>
        <a:lstStyle/>
        <a:p>
          <a:endParaRPr lang="hu-HU" sz="5400"/>
        </a:p>
      </dgm:t>
    </dgm:pt>
    <dgm:pt modelId="{47A2AEAC-4A93-470F-BFD0-0A7528DC58C7}" type="sibTrans" cxnId="{F797629D-3BCF-4D99-8EB8-A4E6A446E677}">
      <dgm:prSet/>
      <dgm:spPr/>
      <dgm:t>
        <a:bodyPr/>
        <a:lstStyle/>
        <a:p>
          <a:endParaRPr lang="hu-HU" sz="5400"/>
        </a:p>
      </dgm:t>
    </dgm:pt>
    <dgm:pt modelId="{E72D27C9-C66C-40BE-AA9F-18183CFA3A31}">
      <dgm:prSet custT="1"/>
      <dgm:spPr/>
      <dgm:t>
        <a:bodyPr/>
        <a:lstStyle/>
        <a:p>
          <a:r>
            <a:rPr lang="hu-HU" sz="1200" dirty="0"/>
            <a:t>Partnerségépítés</a:t>
          </a:r>
        </a:p>
      </dgm:t>
    </dgm:pt>
    <dgm:pt modelId="{5B7A0ACE-703D-423C-B869-9C5F9AAEB291}" type="parTrans" cxnId="{E1A03CEB-433B-48C9-BCB2-95E45C349D87}">
      <dgm:prSet/>
      <dgm:spPr/>
      <dgm:t>
        <a:bodyPr/>
        <a:lstStyle/>
        <a:p>
          <a:endParaRPr lang="hu-HU" sz="5400"/>
        </a:p>
      </dgm:t>
    </dgm:pt>
    <dgm:pt modelId="{6E95F2E5-166E-4F98-9D7E-2F1AF3CC9C94}" type="sibTrans" cxnId="{E1A03CEB-433B-48C9-BCB2-95E45C349D87}">
      <dgm:prSet/>
      <dgm:spPr/>
      <dgm:t>
        <a:bodyPr/>
        <a:lstStyle/>
        <a:p>
          <a:endParaRPr lang="hu-HU" sz="5400"/>
        </a:p>
      </dgm:t>
    </dgm:pt>
    <dgm:pt modelId="{E9DF892A-2410-411E-AC86-985369F703AD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 dirty="0"/>
            <a:t>Csallóköz Natúrpark, EESZI, ÉDUVIZIG</a:t>
          </a:r>
        </a:p>
      </dgm:t>
    </dgm:pt>
    <dgm:pt modelId="{86475CC6-CDA6-4345-9FB9-7561B2AB648E}" type="parTrans" cxnId="{2201BE8E-4870-42FB-AA5E-242120AC941C}">
      <dgm:prSet/>
      <dgm:spPr/>
      <dgm:t>
        <a:bodyPr/>
        <a:lstStyle/>
        <a:p>
          <a:endParaRPr lang="hu-HU" sz="5400"/>
        </a:p>
      </dgm:t>
    </dgm:pt>
    <dgm:pt modelId="{48D5A199-C675-4E43-8781-AD8F73C603A8}" type="sibTrans" cxnId="{2201BE8E-4870-42FB-AA5E-242120AC941C}">
      <dgm:prSet/>
      <dgm:spPr/>
      <dgm:t>
        <a:bodyPr/>
        <a:lstStyle/>
        <a:p>
          <a:endParaRPr lang="hu-HU" sz="5400"/>
        </a:p>
      </dgm:t>
    </dgm:pt>
    <dgm:pt modelId="{1B048687-8BBA-41F5-8DDF-76EC4C463BA2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 dirty="0"/>
            <a:t>Határmenti Turizmus Szakmai Bizottság</a:t>
          </a:r>
        </a:p>
      </dgm:t>
    </dgm:pt>
    <dgm:pt modelId="{C828EC04-CEB5-48FF-9E9C-C39F1EBE6799}" type="parTrans" cxnId="{BA7F9120-21A7-4122-8C72-324D72F921C6}">
      <dgm:prSet/>
      <dgm:spPr/>
      <dgm:t>
        <a:bodyPr/>
        <a:lstStyle/>
        <a:p>
          <a:endParaRPr lang="hu-HU" sz="5400"/>
        </a:p>
      </dgm:t>
    </dgm:pt>
    <dgm:pt modelId="{942E725E-F358-430D-A2A2-362E28D38A4D}" type="sibTrans" cxnId="{BA7F9120-21A7-4122-8C72-324D72F921C6}">
      <dgm:prSet/>
      <dgm:spPr/>
      <dgm:t>
        <a:bodyPr/>
        <a:lstStyle/>
        <a:p>
          <a:endParaRPr lang="hu-HU" sz="5400"/>
        </a:p>
      </dgm:t>
    </dgm:pt>
    <dgm:pt modelId="{EF707312-1774-449B-AB20-AE03B65FF88E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hu-HU" sz="1200"/>
            <a:t>Határmenti Fenntarthatósági Szakmai Bizottság</a:t>
          </a:r>
        </a:p>
      </dgm:t>
    </dgm:pt>
    <dgm:pt modelId="{DBDACB76-56FA-45D6-BD64-1A225FF03687}" type="parTrans" cxnId="{4BE11F57-BAC2-4B24-A158-460E299F04CA}">
      <dgm:prSet/>
      <dgm:spPr/>
      <dgm:t>
        <a:bodyPr/>
        <a:lstStyle/>
        <a:p>
          <a:endParaRPr lang="hu-HU" sz="5400"/>
        </a:p>
      </dgm:t>
    </dgm:pt>
    <dgm:pt modelId="{3222A55A-4DC0-413E-8CD1-BB525BE26550}" type="sibTrans" cxnId="{4BE11F57-BAC2-4B24-A158-460E299F04CA}">
      <dgm:prSet/>
      <dgm:spPr/>
      <dgm:t>
        <a:bodyPr/>
        <a:lstStyle/>
        <a:p>
          <a:endParaRPr lang="hu-HU" sz="5400"/>
        </a:p>
      </dgm:t>
    </dgm:pt>
    <dgm:pt modelId="{DC500C08-9B2F-4851-940F-0C7F8934AD45}">
      <dgm:prSet phldrT="[Szöveg]" custT="1"/>
      <dgm:spPr/>
      <dgm:t>
        <a:bodyPr/>
        <a:lstStyle/>
        <a:p>
          <a:r>
            <a:rPr lang="hu-HU" sz="3600" dirty="0" err="1"/>
            <a:t>Arrabona</a:t>
          </a:r>
          <a:r>
            <a:rPr lang="hu-HU" sz="3600" dirty="0"/>
            <a:t> EGTC eszköz és célrendszere</a:t>
          </a:r>
        </a:p>
      </dgm:t>
    </dgm:pt>
    <dgm:pt modelId="{38EFC6CD-01D7-43CC-AB2F-430B44088F43}" type="sibTrans" cxnId="{DA251952-B5E0-4ACC-B7AB-4630FF711D9C}">
      <dgm:prSet/>
      <dgm:spPr/>
      <dgm:t>
        <a:bodyPr/>
        <a:lstStyle/>
        <a:p>
          <a:endParaRPr lang="hu-HU" sz="5400"/>
        </a:p>
      </dgm:t>
    </dgm:pt>
    <dgm:pt modelId="{EE94F7D9-D508-449F-AD28-D01F3E9499EA}" type="parTrans" cxnId="{DA251952-B5E0-4ACC-B7AB-4630FF711D9C}">
      <dgm:prSet/>
      <dgm:spPr/>
      <dgm:t>
        <a:bodyPr/>
        <a:lstStyle/>
        <a:p>
          <a:endParaRPr lang="hu-HU" sz="5400"/>
        </a:p>
      </dgm:t>
    </dgm:pt>
    <dgm:pt modelId="{83DA6A67-9E37-42DC-B477-11886A5C3E3E}" type="pres">
      <dgm:prSet presAssocID="{7D0589B0-5BC1-4309-AC7B-FD8DF9DCC38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F6EB72E-023C-4EE4-9268-3FC97CF0344D}" type="pres">
      <dgm:prSet presAssocID="{DC500C08-9B2F-4851-940F-0C7F8934AD45}" presName="vertOne" presStyleCnt="0"/>
      <dgm:spPr/>
    </dgm:pt>
    <dgm:pt modelId="{54B8BEC6-0963-4789-B518-8EC24BF4CA75}" type="pres">
      <dgm:prSet presAssocID="{DC500C08-9B2F-4851-940F-0C7F8934AD45}" presName="txOne" presStyleLbl="node0" presStyleIdx="0" presStyleCnt="1">
        <dgm:presLayoutVars>
          <dgm:chPref val="3"/>
        </dgm:presLayoutVars>
      </dgm:prSet>
      <dgm:spPr/>
    </dgm:pt>
    <dgm:pt modelId="{AC23A3D5-5C4B-45A8-8BCA-ECDCDBABA66B}" type="pres">
      <dgm:prSet presAssocID="{DC500C08-9B2F-4851-940F-0C7F8934AD45}" presName="parTransOne" presStyleCnt="0"/>
      <dgm:spPr/>
    </dgm:pt>
    <dgm:pt modelId="{C66F7CA3-E53A-4C7C-9C4D-0436649610A1}" type="pres">
      <dgm:prSet presAssocID="{DC500C08-9B2F-4851-940F-0C7F8934AD45}" presName="horzOne" presStyleCnt="0"/>
      <dgm:spPr/>
    </dgm:pt>
    <dgm:pt modelId="{60423DC0-8E49-4F62-900E-38A41CFDE420}" type="pres">
      <dgm:prSet presAssocID="{E70990CB-61F0-4732-BBD2-1714523D85F8}" presName="vertTwo" presStyleCnt="0"/>
      <dgm:spPr/>
    </dgm:pt>
    <dgm:pt modelId="{7F7E7CF5-2244-47E4-A1E6-199E582CACE5}" type="pres">
      <dgm:prSet presAssocID="{E70990CB-61F0-4732-BBD2-1714523D85F8}" presName="txTwo" presStyleLbl="node2" presStyleIdx="0" presStyleCnt="2">
        <dgm:presLayoutVars>
          <dgm:chPref val="3"/>
        </dgm:presLayoutVars>
      </dgm:prSet>
      <dgm:spPr/>
    </dgm:pt>
    <dgm:pt modelId="{B28B7EB0-EFBE-4EE2-B083-A0E1B905C9A1}" type="pres">
      <dgm:prSet presAssocID="{E70990CB-61F0-4732-BBD2-1714523D85F8}" presName="parTransTwo" presStyleCnt="0"/>
      <dgm:spPr/>
    </dgm:pt>
    <dgm:pt modelId="{CD2D31D9-4F2C-44FD-B70B-1359DE1CDDAA}" type="pres">
      <dgm:prSet presAssocID="{E70990CB-61F0-4732-BBD2-1714523D85F8}" presName="horzTwo" presStyleCnt="0"/>
      <dgm:spPr/>
    </dgm:pt>
    <dgm:pt modelId="{CDDD3679-1CD6-4950-A122-35F490E7F1A4}" type="pres">
      <dgm:prSet presAssocID="{82B0785F-F6BD-46FD-9CEA-9AA3E302974E}" presName="vertThree" presStyleCnt="0"/>
      <dgm:spPr/>
    </dgm:pt>
    <dgm:pt modelId="{9B36E3DB-A12C-4C34-8C09-9841998614A4}" type="pres">
      <dgm:prSet presAssocID="{82B0785F-F6BD-46FD-9CEA-9AA3E302974E}" presName="txThree" presStyleLbl="node3" presStyleIdx="0" presStyleCnt="3">
        <dgm:presLayoutVars>
          <dgm:chPref val="3"/>
        </dgm:presLayoutVars>
      </dgm:prSet>
      <dgm:spPr/>
    </dgm:pt>
    <dgm:pt modelId="{50C989D3-FD7B-4814-9C80-6010162A3EAB}" type="pres">
      <dgm:prSet presAssocID="{82B0785F-F6BD-46FD-9CEA-9AA3E302974E}" presName="parTransThree" presStyleCnt="0"/>
      <dgm:spPr/>
    </dgm:pt>
    <dgm:pt modelId="{C50DD5F8-8E36-4231-A8A6-14DD735E0564}" type="pres">
      <dgm:prSet presAssocID="{82B0785F-F6BD-46FD-9CEA-9AA3E302974E}" presName="horzThree" presStyleCnt="0"/>
      <dgm:spPr/>
    </dgm:pt>
    <dgm:pt modelId="{B5B12BF6-BB92-450D-9BAF-E543B1A26F5C}" type="pres">
      <dgm:prSet presAssocID="{8539BBF0-E065-4E14-8D71-2BA1769C84A4}" presName="vertFour" presStyleCnt="0">
        <dgm:presLayoutVars>
          <dgm:chPref val="3"/>
        </dgm:presLayoutVars>
      </dgm:prSet>
      <dgm:spPr/>
    </dgm:pt>
    <dgm:pt modelId="{D6534322-3430-4B94-A3DF-9B10F9783DEC}" type="pres">
      <dgm:prSet presAssocID="{8539BBF0-E065-4E14-8D71-2BA1769C84A4}" presName="txFour" presStyleLbl="node4" presStyleIdx="0" presStyleCnt="32">
        <dgm:presLayoutVars>
          <dgm:chPref val="3"/>
        </dgm:presLayoutVars>
      </dgm:prSet>
      <dgm:spPr/>
    </dgm:pt>
    <dgm:pt modelId="{88E53A30-6DE4-44E4-8490-6C35093A97B1}" type="pres">
      <dgm:prSet presAssocID="{8539BBF0-E065-4E14-8D71-2BA1769C84A4}" presName="parTransFour" presStyleCnt="0"/>
      <dgm:spPr/>
    </dgm:pt>
    <dgm:pt modelId="{AD55E4A5-DDE6-4142-975F-D0346D38DCEE}" type="pres">
      <dgm:prSet presAssocID="{8539BBF0-E065-4E14-8D71-2BA1769C84A4}" presName="horzFour" presStyleCnt="0"/>
      <dgm:spPr/>
    </dgm:pt>
    <dgm:pt modelId="{67EA206F-CB91-44B9-8C40-632723DDF914}" type="pres">
      <dgm:prSet presAssocID="{653F1AAD-D66B-4883-AE8E-5DCB6E501351}" presName="vertFour" presStyleCnt="0">
        <dgm:presLayoutVars>
          <dgm:chPref val="3"/>
        </dgm:presLayoutVars>
      </dgm:prSet>
      <dgm:spPr/>
    </dgm:pt>
    <dgm:pt modelId="{AE4FB29B-10B0-4DD3-8953-74F4581C8E5F}" type="pres">
      <dgm:prSet presAssocID="{653F1AAD-D66B-4883-AE8E-5DCB6E501351}" presName="txFour" presStyleLbl="node4" presStyleIdx="1" presStyleCnt="32">
        <dgm:presLayoutVars>
          <dgm:chPref val="3"/>
        </dgm:presLayoutVars>
      </dgm:prSet>
      <dgm:spPr/>
    </dgm:pt>
    <dgm:pt modelId="{DE5D0C72-DB4C-40BE-806B-168AD931B861}" type="pres">
      <dgm:prSet presAssocID="{653F1AAD-D66B-4883-AE8E-5DCB6E501351}" presName="parTransFour" presStyleCnt="0"/>
      <dgm:spPr/>
    </dgm:pt>
    <dgm:pt modelId="{CBDA9D61-F309-43AB-AE2E-C8759B499353}" type="pres">
      <dgm:prSet presAssocID="{653F1AAD-D66B-4883-AE8E-5DCB6E501351}" presName="horzFour" presStyleCnt="0"/>
      <dgm:spPr/>
    </dgm:pt>
    <dgm:pt modelId="{C3CAA07A-D40E-401B-96D1-84D172B54053}" type="pres">
      <dgm:prSet presAssocID="{73FD41B7-CBA8-4118-A8CC-2C642793B04B}" presName="vertFour" presStyleCnt="0">
        <dgm:presLayoutVars>
          <dgm:chPref val="3"/>
        </dgm:presLayoutVars>
      </dgm:prSet>
      <dgm:spPr/>
    </dgm:pt>
    <dgm:pt modelId="{B08A385F-E336-40C2-9110-8881F36504F9}" type="pres">
      <dgm:prSet presAssocID="{73FD41B7-CBA8-4118-A8CC-2C642793B04B}" presName="txFour" presStyleLbl="node4" presStyleIdx="2" presStyleCnt="32">
        <dgm:presLayoutVars>
          <dgm:chPref val="3"/>
        </dgm:presLayoutVars>
      </dgm:prSet>
      <dgm:spPr/>
    </dgm:pt>
    <dgm:pt modelId="{FB4DA524-203A-461E-AD5B-2307E349C402}" type="pres">
      <dgm:prSet presAssocID="{73FD41B7-CBA8-4118-A8CC-2C642793B04B}" presName="parTransFour" presStyleCnt="0"/>
      <dgm:spPr/>
    </dgm:pt>
    <dgm:pt modelId="{BD3A68F5-7560-4244-A33B-E457D73FB097}" type="pres">
      <dgm:prSet presAssocID="{73FD41B7-CBA8-4118-A8CC-2C642793B04B}" presName="horzFour" presStyleCnt="0"/>
      <dgm:spPr/>
    </dgm:pt>
    <dgm:pt modelId="{8A766F3B-ECE5-4389-8671-300CED6F3C97}" type="pres">
      <dgm:prSet presAssocID="{7BA279E1-0C78-4005-830F-C56606421F51}" presName="vertFour" presStyleCnt="0">
        <dgm:presLayoutVars>
          <dgm:chPref val="3"/>
        </dgm:presLayoutVars>
      </dgm:prSet>
      <dgm:spPr/>
    </dgm:pt>
    <dgm:pt modelId="{3064C476-DA70-4615-BA16-B58DD58E12F5}" type="pres">
      <dgm:prSet presAssocID="{7BA279E1-0C78-4005-830F-C56606421F51}" presName="txFour" presStyleLbl="node4" presStyleIdx="3" presStyleCnt="32">
        <dgm:presLayoutVars>
          <dgm:chPref val="3"/>
        </dgm:presLayoutVars>
      </dgm:prSet>
      <dgm:spPr/>
    </dgm:pt>
    <dgm:pt modelId="{934307C3-381A-4A0A-B0D5-1F28EF470FEC}" type="pres">
      <dgm:prSet presAssocID="{7BA279E1-0C78-4005-830F-C56606421F51}" presName="parTransFour" presStyleCnt="0"/>
      <dgm:spPr/>
    </dgm:pt>
    <dgm:pt modelId="{0727D689-479B-401E-8C85-4B9936580843}" type="pres">
      <dgm:prSet presAssocID="{7BA279E1-0C78-4005-830F-C56606421F51}" presName="horzFour" presStyleCnt="0"/>
      <dgm:spPr/>
    </dgm:pt>
    <dgm:pt modelId="{873D0496-C186-44F5-BA71-7AA1A2393644}" type="pres">
      <dgm:prSet presAssocID="{727F85FC-0642-45E0-BB5E-F798F955E937}" presName="vertFour" presStyleCnt="0">
        <dgm:presLayoutVars>
          <dgm:chPref val="3"/>
        </dgm:presLayoutVars>
      </dgm:prSet>
      <dgm:spPr/>
    </dgm:pt>
    <dgm:pt modelId="{2043646E-403C-4488-9742-26878F0D17F7}" type="pres">
      <dgm:prSet presAssocID="{727F85FC-0642-45E0-BB5E-F798F955E937}" presName="txFour" presStyleLbl="node4" presStyleIdx="4" presStyleCnt="32">
        <dgm:presLayoutVars>
          <dgm:chPref val="3"/>
        </dgm:presLayoutVars>
      </dgm:prSet>
      <dgm:spPr/>
    </dgm:pt>
    <dgm:pt modelId="{13BE0966-6BDD-4550-90C0-B51AECA0A510}" type="pres">
      <dgm:prSet presAssocID="{727F85FC-0642-45E0-BB5E-F798F955E937}" presName="parTransFour" presStyleCnt="0"/>
      <dgm:spPr/>
    </dgm:pt>
    <dgm:pt modelId="{F4CE8E9D-FDB4-464C-A878-A28AD7C0FFF2}" type="pres">
      <dgm:prSet presAssocID="{727F85FC-0642-45E0-BB5E-F798F955E937}" presName="horzFour" presStyleCnt="0"/>
      <dgm:spPr/>
    </dgm:pt>
    <dgm:pt modelId="{F21AD53F-6067-4146-B80D-AF30424C0560}" type="pres">
      <dgm:prSet presAssocID="{ACB7D01D-0F46-4D92-AF9A-4F7C5F94147E}" presName="vertFour" presStyleCnt="0">
        <dgm:presLayoutVars>
          <dgm:chPref val="3"/>
        </dgm:presLayoutVars>
      </dgm:prSet>
      <dgm:spPr/>
    </dgm:pt>
    <dgm:pt modelId="{415B2805-B0AB-47BB-BE29-9A4AE17DAEC7}" type="pres">
      <dgm:prSet presAssocID="{ACB7D01D-0F46-4D92-AF9A-4F7C5F94147E}" presName="txFour" presStyleLbl="node4" presStyleIdx="5" presStyleCnt="32">
        <dgm:presLayoutVars>
          <dgm:chPref val="3"/>
        </dgm:presLayoutVars>
      </dgm:prSet>
      <dgm:spPr/>
    </dgm:pt>
    <dgm:pt modelId="{3F677DFD-5DE9-4428-B265-632FFA10A421}" type="pres">
      <dgm:prSet presAssocID="{ACB7D01D-0F46-4D92-AF9A-4F7C5F94147E}" presName="parTransFour" presStyleCnt="0"/>
      <dgm:spPr/>
    </dgm:pt>
    <dgm:pt modelId="{3BF45C24-F6B0-4B48-B97C-D7613041337D}" type="pres">
      <dgm:prSet presAssocID="{ACB7D01D-0F46-4D92-AF9A-4F7C5F94147E}" presName="horzFour" presStyleCnt="0"/>
      <dgm:spPr/>
    </dgm:pt>
    <dgm:pt modelId="{F0E2D7E7-2E95-42BD-A005-D462898B0D53}" type="pres">
      <dgm:prSet presAssocID="{02D60270-6ECC-4DF0-AD39-27AEA6CAAA2B}" presName="vertFour" presStyleCnt="0">
        <dgm:presLayoutVars>
          <dgm:chPref val="3"/>
        </dgm:presLayoutVars>
      </dgm:prSet>
      <dgm:spPr/>
    </dgm:pt>
    <dgm:pt modelId="{D78AB042-CC15-4E8B-A2AD-34F5186948F7}" type="pres">
      <dgm:prSet presAssocID="{02D60270-6ECC-4DF0-AD39-27AEA6CAAA2B}" presName="txFour" presStyleLbl="node4" presStyleIdx="6" presStyleCnt="32">
        <dgm:presLayoutVars>
          <dgm:chPref val="3"/>
        </dgm:presLayoutVars>
      </dgm:prSet>
      <dgm:spPr/>
    </dgm:pt>
    <dgm:pt modelId="{2A566E33-558C-452F-8DE3-AAE0D6D0454D}" type="pres">
      <dgm:prSet presAssocID="{02D60270-6ECC-4DF0-AD39-27AEA6CAAA2B}" presName="parTransFour" presStyleCnt="0"/>
      <dgm:spPr/>
    </dgm:pt>
    <dgm:pt modelId="{57421FD8-D1AA-4FC9-98FA-4C671205C364}" type="pres">
      <dgm:prSet presAssocID="{02D60270-6ECC-4DF0-AD39-27AEA6CAAA2B}" presName="horzFour" presStyleCnt="0"/>
      <dgm:spPr/>
    </dgm:pt>
    <dgm:pt modelId="{29A87AE9-C9CB-45AB-A17A-9B5A2415469C}" type="pres">
      <dgm:prSet presAssocID="{E72D27C9-C66C-40BE-AA9F-18183CFA3A31}" presName="vertFour" presStyleCnt="0">
        <dgm:presLayoutVars>
          <dgm:chPref val="3"/>
        </dgm:presLayoutVars>
      </dgm:prSet>
      <dgm:spPr/>
    </dgm:pt>
    <dgm:pt modelId="{A1AEB7E5-8AD9-421D-B8C0-4134FF94AB26}" type="pres">
      <dgm:prSet presAssocID="{E72D27C9-C66C-40BE-AA9F-18183CFA3A31}" presName="txFour" presStyleLbl="node4" presStyleIdx="7" presStyleCnt="32">
        <dgm:presLayoutVars>
          <dgm:chPref val="3"/>
        </dgm:presLayoutVars>
      </dgm:prSet>
      <dgm:spPr/>
    </dgm:pt>
    <dgm:pt modelId="{3A8E3FBF-C2B3-4144-9FFA-ED87780E923E}" type="pres">
      <dgm:prSet presAssocID="{E72D27C9-C66C-40BE-AA9F-18183CFA3A31}" presName="horzFour" presStyleCnt="0"/>
      <dgm:spPr/>
    </dgm:pt>
    <dgm:pt modelId="{E5279A84-5416-4154-97FA-7EFFAD96442E}" type="pres">
      <dgm:prSet presAssocID="{52A0D9B4-4690-4546-B53C-721CEFDA4635}" presName="sibSpaceTwo" presStyleCnt="0"/>
      <dgm:spPr/>
    </dgm:pt>
    <dgm:pt modelId="{DEA4012B-1109-47E2-949F-254542C099E9}" type="pres">
      <dgm:prSet presAssocID="{5CBA96E9-CE5F-4ECC-8A05-057BEF299612}" presName="vertTwo" presStyleCnt="0"/>
      <dgm:spPr/>
    </dgm:pt>
    <dgm:pt modelId="{CE99EEEB-77F1-43B6-857D-AA0C95CA62B4}" type="pres">
      <dgm:prSet presAssocID="{5CBA96E9-CE5F-4ECC-8A05-057BEF299612}" presName="txTwo" presStyleLbl="node2" presStyleIdx="1" presStyleCnt="2">
        <dgm:presLayoutVars>
          <dgm:chPref val="3"/>
        </dgm:presLayoutVars>
      </dgm:prSet>
      <dgm:spPr/>
    </dgm:pt>
    <dgm:pt modelId="{FA2F22B3-4C4E-4CD1-AE57-5140DDD21B70}" type="pres">
      <dgm:prSet presAssocID="{5CBA96E9-CE5F-4ECC-8A05-057BEF299612}" presName="parTransTwo" presStyleCnt="0"/>
      <dgm:spPr/>
    </dgm:pt>
    <dgm:pt modelId="{DA197003-F4C4-4976-BF3C-62E7085C3DA9}" type="pres">
      <dgm:prSet presAssocID="{5CBA96E9-CE5F-4ECC-8A05-057BEF299612}" presName="horzTwo" presStyleCnt="0"/>
      <dgm:spPr/>
    </dgm:pt>
    <dgm:pt modelId="{968F8BE0-29C6-497B-8C99-4120C43E85A3}" type="pres">
      <dgm:prSet presAssocID="{9AFD19B6-0212-488C-A29D-C8F036FF0B26}" presName="vertThree" presStyleCnt="0"/>
      <dgm:spPr/>
    </dgm:pt>
    <dgm:pt modelId="{BD5BCE0C-B087-4012-9B0E-93063DC56445}" type="pres">
      <dgm:prSet presAssocID="{9AFD19B6-0212-488C-A29D-C8F036FF0B26}" presName="txThree" presStyleLbl="node3" presStyleIdx="1" presStyleCnt="3">
        <dgm:presLayoutVars>
          <dgm:chPref val="3"/>
        </dgm:presLayoutVars>
      </dgm:prSet>
      <dgm:spPr/>
    </dgm:pt>
    <dgm:pt modelId="{7E466A60-F80D-4A17-86CB-7735B05FA203}" type="pres">
      <dgm:prSet presAssocID="{9AFD19B6-0212-488C-A29D-C8F036FF0B26}" presName="parTransThree" presStyleCnt="0"/>
      <dgm:spPr/>
    </dgm:pt>
    <dgm:pt modelId="{64DEE69F-8E1E-4E34-975A-36E66D39FF2B}" type="pres">
      <dgm:prSet presAssocID="{9AFD19B6-0212-488C-A29D-C8F036FF0B26}" presName="horzThree" presStyleCnt="0"/>
      <dgm:spPr/>
    </dgm:pt>
    <dgm:pt modelId="{07DE2E3F-19A8-4018-AD95-3A5A9A100291}" type="pres">
      <dgm:prSet presAssocID="{6BAD5446-272B-4F1F-8026-E416335B1953}" presName="vertFour" presStyleCnt="0">
        <dgm:presLayoutVars>
          <dgm:chPref val="3"/>
        </dgm:presLayoutVars>
      </dgm:prSet>
      <dgm:spPr/>
    </dgm:pt>
    <dgm:pt modelId="{92A40E8F-020C-4799-9139-EE0C20B3AA49}" type="pres">
      <dgm:prSet presAssocID="{6BAD5446-272B-4F1F-8026-E416335B1953}" presName="txFour" presStyleLbl="node4" presStyleIdx="8" presStyleCnt="32">
        <dgm:presLayoutVars>
          <dgm:chPref val="3"/>
        </dgm:presLayoutVars>
      </dgm:prSet>
      <dgm:spPr/>
    </dgm:pt>
    <dgm:pt modelId="{F2EF6195-AEB4-40BA-95AA-F6F778347204}" type="pres">
      <dgm:prSet presAssocID="{6BAD5446-272B-4F1F-8026-E416335B1953}" presName="parTransFour" presStyleCnt="0"/>
      <dgm:spPr/>
    </dgm:pt>
    <dgm:pt modelId="{96683549-ADC5-4BE7-A225-A22E58730362}" type="pres">
      <dgm:prSet presAssocID="{6BAD5446-272B-4F1F-8026-E416335B1953}" presName="horzFour" presStyleCnt="0"/>
      <dgm:spPr/>
    </dgm:pt>
    <dgm:pt modelId="{18738AF1-F67E-4A03-BD6C-9F91EA4DB322}" type="pres">
      <dgm:prSet presAssocID="{DA7D6D7B-AD5A-4C2C-9489-2CAE586478B7}" presName="vertFour" presStyleCnt="0">
        <dgm:presLayoutVars>
          <dgm:chPref val="3"/>
        </dgm:presLayoutVars>
      </dgm:prSet>
      <dgm:spPr/>
    </dgm:pt>
    <dgm:pt modelId="{F6917186-336F-47D1-99DA-379607E42BC1}" type="pres">
      <dgm:prSet presAssocID="{DA7D6D7B-AD5A-4C2C-9489-2CAE586478B7}" presName="txFour" presStyleLbl="node4" presStyleIdx="9" presStyleCnt="32">
        <dgm:presLayoutVars>
          <dgm:chPref val="3"/>
        </dgm:presLayoutVars>
      </dgm:prSet>
      <dgm:spPr/>
    </dgm:pt>
    <dgm:pt modelId="{84B706A9-A614-48DD-9A70-09F059C753DD}" type="pres">
      <dgm:prSet presAssocID="{DA7D6D7B-AD5A-4C2C-9489-2CAE586478B7}" presName="parTransFour" presStyleCnt="0"/>
      <dgm:spPr/>
    </dgm:pt>
    <dgm:pt modelId="{E4A86E12-151C-469C-AD29-DF3621C4E05D}" type="pres">
      <dgm:prSet presAssocID="{DA7D6D7B-AD5A-4C2C-9489-2CAE586478B7}" presName="horzFour" presStyleCnt="0"/>
      <dgm:spPr/>
    </dgm:pt>
    <dgm:pt modelId="{A02579F7-6990-4613-96DC-EA27C0012BEB}" type="pres">
      <dgm:prSet presAssocID="{88C8FD5E-32E2-434B-A593-552FFBF02FD1}" presName="vertFour" presStyleCnt="0">
        <dgm:presLayoutVars>
          <dgm:chPref val="3"/>
        </dgm:presLayoutVars>
      </dgm:prSet>
      <dgm:spPr/>
    </dgm:pt>
    <dgm:pt modelId="{79828E56-9956-4449-8125-0D8144928EAC}" type="pres">
      <dgm:prSet presAssocID="{88C8FD5E-32E2-434B-A593-552FFBF02FD1}" presName="txFour" presStyleLbl="node4" presStyleIdx="10" presStyleCnt="32">
        <dgm:presLayoutVars>
          <dgm:chPref val="3"/>
        </dgm:presLayoutVars>
      </dgm:prSet>
      <dgm:spPr/>
    </dgm:pt>
    <dgm:pt modelId="{290A8319-4810-49A8-AFCB-38ABAFECE85F}" type="pres">
      <dgm:prSet presAssocID="{88C8FD5E-32E2-434B-A593-552FFBF02FD1}" presName="parTransFour" presStyleCnt="0"/>
      <dgm:spPr/>
    </dgm:pt>
    <dgm:pt modelId="{28692805-DB5D-4FDB-A5B6-9415714DFB24}" type="pres">
      <dgm:prSet presAssocID="{88C8FD5E-32E2-434B-A593-552FFBF02FD1}" presName="horzFour" presStyleCnt="0"/>
      <dgm:spPr/>
    </dgm:pt>
    <dgm:pt modelId="{643AC9CB-A258-48A6-9F75-F22EAD393F4D}" type="pres">
      <dgm:prSet presAssocID="{D9743844-E5F8-4D96-92B9-30A355E40D87}" presName="vertFour" presStyleCnt="0">
        <dgm:presLayoutVars>
          <dgm:chPref val="3"/>
        </dgm:presLayoutVars>
      </dgm:prSet>
      <dgm:spPr/>
    </dgm:pt>
    <dgm:pt modelId="{99528A38-4A87-4FAD-91EA-E3EEB7F6BA3C}" type="pres">
      <dgm:prSet presAssocID="{D9743844-E5F8-4D96-92B9-30A355E40D87}" presName="txFour" presStyleLbl="node4" presStyleIdx="11" presStyleCnt="32">
        <dgm:presLayoutVars>
          <dgm:chPref val="3"/>
        </dgm:presLayoutVars>
      </dgm:prSet>
      <dgm:spPr/>
    </dgm:pt>
    <dgm:pt modelId="{C9B4DE73-187C-4A7B-AED7-B898F073EBDA}" type="pres">
      <dgm:prSet presAssocID="{D9743844-E5F8-4D96-92B9-30A355E40D87}" presName="parTransFour" presStyleCnt="0"/>
      <dgm:spPr/>
    </dgm:pt>
    <dgm:pt modelId="{7BF758A6-9412-4A12-B712-6050E419CF0B}" type="pres">
      <dgm:prSet presAssocID="{D9743844-E5F8-4D96-92B9-30A355E40D87}" presName="horzFour" presStyleCnt="0"/>
      <dgm:spPr/>
    </dgm:pt>
    <dgm:pt modelId="{1250900A-97C9-4CFB-994E-916DFB15BE4D}" type="pres">
      <dgm:prSet presAssocID="{1A9BA039-D558-49E0-A9E0-3CAC1A083D0D}" presName="vertFour" presStyleCnt="0">
        <dgm:presLayoutVars>
          <dgm:chPref val="3"/>
        </dgm:presLayoutVars>
      </dgm:prSet>
      <dgm:spPr/>
    </dgm:pt>
    <dgm:pt modelId="{F5D5885C-A606-4776-91E3-7D49240C9031}" type="pres">
      <dgm:prSet presAssocID="{1A9BA039-D558-49E0-A9E0-3CAC1A083D0D}" presName="txFour" presStyleLbl="node4" presStyleIdx="12" presStyleCnt="32">
        <dgm:presLayoutVars>
          <dgm:chPref val="3"/>
        </dgm:presLayoutVars>
      </dgm:prSet>
      <dgm:spPr/>
    </dgm:pt>
    <dgm:pt modelId="{3206C456-DD82-46E6-B4B1-9BA2625F51A7}" type="pres">
      <dgm:prSet presAssocID="{1A9BA039-D558-49E0-A9E0-3CAC1A083D0D}" presName="parTransFour" presStyleCnt="0"/>
      <dgm:spPr/>
    </dgm:pt>
    <dgm:pt modelId="{B9ADA7B6-46CF-4821-BFB6-FC9C2149EEF5}" type="pres">
      <dgm:prSet presAssocID="{1A9BA039-D558-49E0-A9E0-3CAC1A083D0D}" presName="horzFour" presStyleCnt="0"/>
      <dgm:spPr/>
    </dgm:pt>
    <dgm:pt modelId="{9FF2891C-1314-46C2-A85D-9AE5682FFEAD}" type="pres">
      <dgm:prSet presAssocID="{56A5C536-F9B5-4205-B020-0866B8667F54}" presName="vertFour" presStyleCnt="0">
        <dgm:presLayoutVars>
          <dgm:chPref val="3"/>
        </dgm:presLayoutVars>
      </dgm:prSet>
      <dgm:spPr/>
    </dgm:pt>
    <dgm:pt modelId="{899ED0D6-C1FD-4CF2-B8E1-2C0EBF6D2776}" type="pres">
      <dgm:prSet presAssocID="{56A5C536-F9B5-4205-B020-0866B8667F54}" presName="txFour" presStyleLbl="node4" presStyleIdx="13" presStyleCnt="32">
        <dgm:presLayoutVars>
          <dgm:chPref val="3"/>
        </dgm:presLayoutVars>
      </dgm:prSet>
      <dgm:spPr/>
    </dgm:pt>
    <dgm:pt modelId="{8911BD76-E55E-46C3-8A0D-9AC359E17FA4}" type="pres">
      <dgm:prSet presAssocID="{56A5C536-F9B5-4205-B020-0866B8667F54}" presName="parTransFour" presStyleCnt="0"/>
      <dgm:spPr/>
    </dgm:pt>
    <dgm:pt modelId="{1D0402FD-19A1-44F2-8450-9A13364CFEE1}" type="pres">
      <dgm:prSet presAssocID="{56A5C536-F9B5-4205-B020-0866B8667F54}" presName="horzFour" presStyleCnt="0"/>
      <dgm:spPr/>
    </dgm:pt>
    <dgm:pt modelId="{8FB89A9E-3BDE-495E-A9F0-A1840F5594BA}" type="pres">
      <dgm:prSet presAssocID="{0260C33D-A8D6-40C3-8C80-39929F002C01}" presName="vertFour" presStyleCnt="0">
        <dgm:presLayoutVars>
          <dgm:chPref val="3"/>
        </dgm:presLayoutVars>
      </dgm:prSet>
      <dgm:spPr/>
    </dgm:pt>
    <dgm:pt modelId="{2463C124-907B-4872-8AA8-F3530D6F2275}" type="pres">
      <dgm:prSet presAssocID="{0260C33D-A8D6-40C3-8C80-39929F002C01}" presName="txFour" presStyleLbl="node4" presStyleIdx="14" presStyleCnt="32">
        <dgm:presLayoutVars>
          <dgm:chPref val="3"/>
        </dgm:presLayoutVars>
      </dgm:prSet>
      <dgm:spPr/>
    </dgm:pt>
    <dgm:pt modelId="{A54DA9F9-0B64-4A37-B1C1-94BA27D8738C}" type="pres">
      <dgm:prSet presAssocID="{0260C33D-A8D6-40C3-8C80-39929F002C01}" presName="parTransFour" presStyleCnt="0"/>
      <dgm:spPr/>
    </dgm:pt>
    <dgm:pt modelId="{00043B7F-493D-4387-BCB0-614EEA54E05A}" type="pres">
      <dgm:prSet presAssocID="{0260C33D-A8D6-40C3-8C80-39929F002C01}" presName="horzFour" presStyleCnt="0"/>
      <dgm:spPr/>
    </dgm:pt>
    <dgm:pt modelId="{C0F2E6CA-9F16-436A-8275-A9A4FBFA17F0}" type="pres">
      <dgm:prSet presAssocID="{E9DF892A-2410-411E-AC86-985369F703AD}" presName="vertFour" presStyleCnt="0">
        <dgm:presLayoutVars>
          <dgm:chPref val="3"/>
        </dgm:presLayoutVars>
      </dgm:prSet>
      <dgm:spPr/>
    </dgm:pt>
    <dgm:pt modelId="{3B6FA25A-FB91-4735-852D-20B0B10CAD51}" type="pres">
      <dgm:prSet presAssocID="{E9DF892A-2410-411E-AC86-985369F703AD}" presName="txFour" presStyleLbl="node4" presStyleIdx="15" presStyleCnt="32">
        <dgm:presLayoutVars>
          <dgm:chPref val="3"/>
        </dgm:presLayoutVars>
      </dgm:prSet>
      <dgm:spPr/>
    </dgm:pt>
    <dgm:pt modelId="{2A338F4B-AE05-468C-838D-06FE3721C9FC}" type="pres">
      <dgm:prSet presAssocID="{E9DF892A-2410-411E-AC86-985369F703AD}" presName="horzFour" presStyleCnt="0"/>
      <dgm:spPr/>
    </dgm:pt>
    <dgm:pt modelId="{22A2B34B-7918-42FE-AF14-490E9C2116EA}" type="pres">
      <dgm:prSet presAssocID="{82DA9E39-DB8E-4027-A9CB-A341931203D8}" presName="sibSpaceThree" presStyleCnt="0"/>
      <dgm:spPr/>
    </dgm:pt>
    <dgm:pt modelId="{F3168092-F07D-49A3-982D-37C1E937939B}" type="pres">
      <dgm:prSet presAssocID="{6129437F-C7F4-4B8F-AFF5-02DF5768F685}" presName="vertThree" presStyleCnt="0"/>
      <dgm:spPr/>
    </dgm:pt>
    <dgm:pt modelId="{27654947-D276-497A-9AB3-309822AED493}" type="pres">
      <dgm:prSet presAssocID="{6129437F-C7F4-4B8F-AFF5-02DF5768F685}" presName="txThree" presStyleLbl="node3" presStyleIdx="2" presStyleCnt="3">
        <dgm:presLayoutVars>
          <dgm:chPref val="3"/>
        </dgm:presLayoutVars>
      </dgm:prSet>
      <dgm:spPr/>
    </dgm:pt>
    <dgm:pt modelId="{55A65532-7CB5-4B3C-A0B8-9B039E04F706}" type="pres">
      <dgm:prSet presAssocID="{6129437F-C7F4-4B8F-AFF5-02DF5768F685}" presName="parTransThree" presStyleCnt="0"/>
      <dgm:spPr/>
    </dgm:pt>
    <dgm:pt modelId="{F80F7BDC-1E66-411E-B20D-87323A8AD8A5}" type="pres">
      <dgm:prSet presAssocID="{6129437F-C7F4-4B8F-AFF5-02DF5768F685}" presName="horzThree" presStyleCnt="0"/>
      <dgm:spPr/>
    </dgm:pt>
    <dgm:pt modelId="{B329D8DA-B46B-40E3-BEBB-5F71CD538B08}" type="pres">
      <dgm:prSet presAssocID="{26170160-A8FD-4036-BC66-965191BA71DD}" presName="vertFour" presStyleCnt="0">
        <dgm:presLayoutVars>
          <dgm:chPref val="3"/>
        </dgm:presLayoutVars>
      </dgm:prSet>
      <dgm:spPr/>
    </dgm:pt>
    <dgm:pt modelId="{030A5ABB-FF57-40CF-895F-3F5197D84F95}" type="pres">
      <dgm:prSet presAssocID="{26170160-A8FD-4036-BC66-965191BA71DD}" presName="txFour" presStyleLbl="node4" presStyleIdx="16" presStyleCnt="32">
        <dgm:presLayoutVars>
          <dgm:chPref val="3"/>
        </dgm:presLayoutVars>
      </dgm:prSet>
      <dgm:spPr/>
    </dgm:pt>
    <dgm:pt modelId="{EA079DF9-4F1C-4D38-A0A3-33BEE033DEEE}" type="pres">
      <dgm:prSet presAssocID="{26170160-A8FD-4036-BC66-965191BA71DD}" presName="parTransFour" presStyleCnt="0"/>
      <dgm:spPr/>
    </dgm:pt>
    <dgm:pt modelId="{60DCA1CF-C5D9-456F-BCC9-31EC924734DE}" type="pres">
      <dgm:prSet presAssocID="{26170160-A8FD-4036-BC66-965191BA71DD}" presName="horzFour" presStyleCnt="0"/>
      <dgm:spPr/>
    </dgm:pt>
    <dgm:pt modelId="{1FD13B20-FD96-436A-8CD7-7D9E9E8C46BF}" type="pres">
      <dgm:prSet presAssocID="{2B3E2722-1B8D-4C20-9C1C-EC1B2CF533A9}" presName="vertFour" presStyleCnt="0">
        <dgm:presLayoutVars>
          <dgm:chPref val="3"/>
        </dgm:presLayoutVars>
      </dgm:prSet>
      <dgm:spPr/>
    </dgm:pt>
    <dgm:pt modelId="{6D4F318A-F8BA-4865-BCC5-223694587357}" type="pres">
      <dgm:prSet presAssocID="{2B3E2722-1B8D-4C20-9C1C-EC1B2CF533A9}" presName="txFour" presStyleLbl="node4" presStyleIdx="17" presStyleCnt="32">
        <dgm:presLayoutVars>
          <dgm:chPref val="3"/>
        </dgm:presLayoutVars>
      </dgm:prSet>
      <dgm:spPr/>
    </dgm:pt>
    <dgm:pt modelId="{E4236152-89D7-4016-BAA0-5634E0244181}" type="pres">
      <dgm:prSet presAssocID="{2B3E2722-1B8D-4C20-9C1C-EC1B2CF533A9}" presName="parTransFour" presStyleCnt="0"/>
      <dgm:spPr/>
    </dgm:pt>
    <dgm:pt modelId="{EC7448CE-03CB-43BB-B39D-3D4C503CD721}" type="pres">
      <dgm:prSet presAssocID="{2B3E2722-1B8D-4C20-9C1C-EC1B2CF533A9}" presName="horzFour" presStyleCnt="0"/>
      <dgm:spPr/>
    </dgm:pt>
    <dgm:pt modelId="{EB67EB98-B92F-4A1C-9EBE-A22C544A1A3E}" type="pres">
      <dgm:prSet presAssocID="{DF2C3FC0-F3B3-457A-B191-B6661C5C7F09}" presName="vertFour" presStyleCnt="0">
        <dgm:presLayoutVars>
          <dgm:chPref val="3"/>
        </dgm:presLayoutVars>
      </dgm:prSet>
      <dgm:spPr/>
    </dgm:pt>
    <dgm:pt modelId="{55860095-9A4B-4566-AC27-4674AB37AB01}" type="pres">
      <dgm:prSet presAssocID="{DF2C3FC0-F3B3-457A-B191-B6661C5C7F09}" presName="txFour" presStyleLbl="node4" presStyleIdx="18" presStyleCnt="32">
        <dgm:presLayoutVars>
          <dgm:chPref val="3"/>
        </dgm:presLayoutVars>
      </dgm:prSet>
      <dgm:spPr/>
    </dgm:pt>
    <dgm:pt modelId="{3C727135-1DA6-414F-BF92-0FF0CA9BAFAA}" type="pres">
      <dgm:prSet presAssocID="{DF2C3FC0-F3B3-457A-B191-B6661C5C7F09}" presName="parTransFour" presStyleCnt="0"/>
      <dgm:spPr/>
    </dgm:pt>
    <dgm:pt modelId="{72397C02-0DB3-49CE-955C-E7953C9D1296}" type="pres">
      <dgm:prSet presAssocID="{DF2C3FC0-F3B3-457A-B191-B6661C5C7F09}" presName="horzFour" presStyleCnt="0"/>
      <dgm:spPr/>
    </dgm:pt>
    <dgm:pt modelId="{E465ED32-63DD-4CDF-8409-98F347FCEF5C}" type="pres">
      <dgm:prSet presAssocID="{12CBF2EB-6060-4611-95A6-CBCDC5079A86}" presName="vertFour" presStyleCnt="0">
        <dgm:presLayoutVars>
          <dgm:chPref val="3"/>
        </dgm:presLayoutVars>
      </dgm:prSet>
      <dgm:spPr/>
    </dgm:pt>
    <dgm:pt modelId="{E3DC5FD9-9DC6-42B4-8C1F-AB309C4EDDD6}" type="pres">
      <dgm:prSet presAssocID="{12CBF2EB-6060-4611-95A6-CBCDC5079A86}" presName="txFour" presStyleLbl="node4" presStyleIdx="19" presStyleCnt="32">
        <dgm:presLayoutVars>
          <dgm:chPref val="3"/>
        </dgm:presLayoutVars>
      </dgm:prSet>
      <dgm:spPr/>
    </dgm:pt>
    <dgm:pt modelId="{924D6F38-C80E-49E2-8383-42D7F3B1AC8A}" type="pres">
      <dgm:prSet presAssocID="{12CBF2EB-6060-4611-95A6-CBCDC5079A86}" presName="parTransFour" presStyleCnt="0"/>
      <dgm:spPr/>
    </dgm:pt>
    <dgm:pt modelId="{DC5F5640-FBAB-4596-A866-5CBBA370C425}" type="pres">
      <dgm:prSet presAssocID="{12CBF2EB-6060-4611-95A6-CBCDC5079A86}" presName="horzFour" presStyleCnt="0"/>
      <dgm:spPr/>
    </dgm:pt>
    <dgm:pt modelId="{4B6C57C0-D937-43CB-A6AA-CCE528F85D02}" type="pres">
      <dgm:prSet presAssocID="{3A000540-00E4-49B3-A787-BEF1891D50BF}" presName="vertFour" presStyleCnt="0">
        <dgm:presLayoutVars>
          <dgm:chPref val="3"/>
        </dgm:presLayoutVars>
      </dgm:prSet>
      <dgm:spPr/>
    </dgm:pt>
    <dgm:pt modelId="{A61575FF-3558-4D26-B25E-FFF21DB95BED}" type="pres">
      <dgm:prSet presAssocID="{3A000540-00E4-49B3-A787-BEF1891D50BF}" presName="txFour" presStyleLbl="node4" presStyleIdx="20" presStyleCnt="32">
        <dgm:presLayoutVars>
          <dgm:chPref val="3"/>
        </dgm:presLayoutVars>
      </dgm:prSet>
      <dgm:spPr/>
    </dgm:pt>
    <dgm:pt modelId="{C30567F8-840E-4319-843E-A9CFC23EB52F}" type="pres">
      <dgm:prSet presAssocID="{3A000540-00E4-49B3-A787-BEF1891D50BF}" presName="parTransFour" presStyleCnt="0"/>
      <dgm:spPr/>
    </dgm:pt>
    <dgm:pt modelId="{2032C496-F23F-4826-B068-CC043AFA0436}" type="pres">
      <dgm:prSet presAssocID="{3A000540-00E4-49B3-A787-BEF1891D50BF}" presName="horzFour" presStyleCnt="0"/>
      <dgm:spPr/>
    </dgm:pt>
    <dgm:pt modelId="{F351A91A-B205-4A82-A920-9A14CA58F360}" type="pres">
      <dgm:prSet presAssocID="{559FE95D-335B-42D8-B42A-7A6C0B946BB1}" presName="vertFour" presStyleCnt="0">
        <dgm:presLayoutVars>
          <dgm:chPref val="3"/>
        </dgm:presLayoutVars>
      </dgm:prSet>
      <dgm:spPr/>
    </dgm:pt>
    <dgm:pt modelId="{0E340B78-B842-4768-AFEB-09F612AE2798}" type="pres">
      <dgm:prSet presAssocID="{559FE95D-335B-42D8-B42A-7A6C0B946BB1}" presName="txFour" presStyleLbl="node4" presStyleIdx="21" presStyleCnt="32">
        <dgm:presLayoutVars>
          <dgm:chPref val="3"/>
        </dgm:presLayoutVars>
      </dgm:prSet>
      <dgm:spPr/>
    </dgm:pt>
    <dgm:pt modelId="{3B4D22B4-6737-4FF1-9198-E947D44235DC}" type="pres">
      <dgm:prSet presAssocID="{559FE95D-335B-42D8-B42A-7A6C0B946BB1}" presName="parTransFour" presStyleCnt="0"/>
      <dgm:spPr/>
    </dgm:pt>
    <dgm:pt modelId="{F55849DB-E21C-4BCE-B88C-A0AA6E0608A9}" type="pres">
      <dgm:prSet presAssocID="{559FE95D-335B-42D8-B42A-7A6C0B946BB1}" presName="horzFour" presStyleCnt="0"/>
      <dgm:spPr/>
    </dgm:pt>
    <dgm:pt modelId="{FA2DD97D-E734-4856-871B-631AC7FA6EE3}" type="pres">
      <dgm:prSet presAssocID="{0CD5FF69-F76B-414C-875D-2ABA6427839F}" presName="vertFour" presStyleCnt="0">
        <dgm:presLayoutVars>
          <dgm:chPref val="3"/>
        </dgm:presLayoutVars>
      </dgm:prSet>
      <dgm:spPr/>
    </dgm:pt>
    <dgm:pt modelId="{2D97B50C-C95B-4263-BF6A-5D930B2BC5D6}" type="pres">
      <dgm:prSet presAssocID="{0CD5FF69-F76B-414C-875D-2ABA6427839F}" presName="txFour" presStyleLbl="node4" presStyleIdx="22" presStyleCnt="32">
        <dgm:presLayoutVars>
          <dgm:chPref val="3"/>
        </dgm:presLayoutVars>
      </dgm:prSet>
      <dgm:spPr/>
    </dgm:pt>
    <dgm:pt modelId="{6A123BB7-CCF9-4391-B740-E71456C27EA7}" type="pres">
      <dgm:prSet presAssocID="{0CD5FF69-F76B-414C-875D-2ABA6427839F}" presName="parTransFour" presStyleCnt="0"/>
      <dgm:spPr/>
    </dgm:pt>
    <dgm:pt modelId="{001B2A2B-7EE8-480B-BF85-45DD92B5C7BA}" type="pres">
      <dgm:prSet presAssocID="{0CD5FF69-F76B-414C-875D-2ABA6427839F}" presName="horzFour" presStyleCnt="0"/>
      <dgm:spPr/>
    </dgm:pt>
    <dgm:pt modelId="{CD2B65A5-B80C-441A-8327-A34D34089363}" type="pres">
      <dgm:prSet presAssocID="{1B048687-8BBA-41F5-8DDF-76EC4C463BA2}" presName="vertFour" presStyleCnt="0">
        <dgm:presLayoutVars>
          <dgm:chPref val="3"/>
        </dgm:presLayoutVars>
      </dgm:prSet>
      <dgm:spPr/>
    </dgm:pt>
    <dgm:pt modelId="{C72D6427-0500-4D07-A0C0-6254FCE168F4}" type="pres">
      <dgm:prSet presAssocID="{1B048687-8BBA-41F5-8DDF-76EC4C463BA2}" presName="txFour" presStyleLbl="node4" presStyleIdx="23" presStyleCnt="32">
        <dgm:presLayoutVars>
          <dgm:chPref val="3"/>
        </dgm:presLayoutVars>
      </dgm:prSet>
      <dgm:spPr/>
    </dgm:pt>
    <dgm:pt modelId="{9969B258-B75B-4A54-845F-45327C6549C9}" type="pres">
      <dgm:prSet presAssocID="{1B048687-8BBA-41F5-8DDF-76EC4C463BA2}" presName="horzFour" presStyleCnt="0"/>
      <dgm:spPr/>
    </dgm:pt>
    <dgm:pt modelId="{6DB2DA67-9E71-45FC-A0CF-2A92228ED2AB}" type="pres">
      <dgm:prSet presAssocID="{C6C40828-3779-4CD5-8DFA-93025B26883D}" presName="sibSpaceFour" presStyleCnt="0"/>
      <dgm:spPr/>
    </dgm:pt>
    <dgm:pt modelId="{A4240822-EA5F-4B64-BB13-BF2F18CED135}" type="pres">
      <dgm:prSet presAssocID="{ED2B0BF7-0EFA-47A2-B08A-98B7F083E997}" presName="vertFour" presStyleCnt="0">
        <dgm:presLayoutVars>
          <dgm:chPref val="3"/>
        </dgm:presLayoutVars>
      </dgm:prSet>
      <dgm:spPr/>
    </dgm:pt>
    <dgm:pt modelId="{793D6782-5332-468A-83A8-9EA91075CCC0}" type="pres">
      <dgm:prSet presAssocID="{ED2B0BF7-0EFA-47A2-B08A-98B7F083E997}" presName="txFour" presStyleLbl="node4" presStyleIdx="24" presStyleCnt="32">
        <dgm:presLayoutVars>
          <dgm:chPref val="3"/>
        </dgm:presLayoutVars>
      </dgm:prSet>
      <dgm:spPr/>
    </dgm:pt>
    <dgm:pt modelId="{B825BCAF-892A-4929-A487-62AEF569B924}" type="pres">
      <dgm:prSet presAssocID="{ED2B0BF7-0EFA-47A2-B08A-98B7F083E997}" presName="parTransFour" presStyleCnt="0"/>
      <dgm:spPr/>
    </dgm:pt>
    <dgm:pt modelId="{8845CB0F-0309-4A41-94C8-BCF071B30F45}" type="pres">
      <dgm:prSet presAssocID="{ED2B0BF7-0EFA-47A2-B08A-98B7F083E997}" presName="horzFour" presStyleCnt="0"/>
      <dgm:spPr/>
    </dgm:pt>
    <dgm:pt modelId="{6FF30B4C-0284-4917-B421-4C9793DBD3D4}" type="pres">
      <dgm:prSet presAssocID="{EE2204EF-54C9-4CC1-9112-9BC0D2564F98}" presName="vertFour" presStyleCnt="0">
        <dgm:presLayoutVars>
          <dgm:chPref val="3"/>
        </dgm:presLayoutVars>
      </dgm:prSet>
      <dgm:spPr/>
    </dgm:pt>
    <dgm:pt modelId="{64AF0CED-32B8-4BEC-8944-1198AC616661}" type="pres">
      <dgm:prSet presAssocID="{EE2204EF-54C9-4CC1-9112-9BC0D2564F98}" presName="txFour" presStyleLbl="node4" presStyleIdx="25" presStyleCnt="32">
        <dgm:presLayoutVars>
          <dgm:chPref val="3"/>
        </dgm:presLayoutVars>
      </dgm:prSet>
      <dgm:spPr/>
    </dgm:pt>
    <dgm:pt modelId="{76E42649-6205-4B3F-ABBF-49CFB7727E40}" type="pres">
      <dgm:prSet presAssocID="{EE2204EF-54C9-4CC1-9112-9BC0D2564F98}" presName="parTransFour" presStyleCnt="0"/>
      <dgm:spPr/>
    </dgm:pt>
    <dgm:pt modelId="{F25E11DB-D8B5-4DC3-A5B2-5000CE7D0B96}" type="pres">
      <dgm:prSet presAssocID="{EE2204EF-54C9-4CC1-9112-9BC0D2564F98}" presName="horzFour" presStyleCnt="0"/>
      <dgm:spPr/>
    </dgm:pt>
    <dgm:pt modelId="{1ED7EE5D-7C9A-40A2-99C8-16CF048E7D4C}" type="pres">
      <dgm:prSet presAssocID="{CED86938-8490-4E1F-B658-FAF96AE99AD8}" presName="vertFour" presStyleCnt="0">
        <dgm:presLayoutVars>
          <dgm:chPref val="3"/>
        </dgm:presLayoutVars>
      </dgm:prSet>
      <dgm:spPr/>
    </dgm:pt>
    <dgm:pt modelId="{4D53BAD6-9A17-4BA8-AECD-4034749F178C}" type="pres">
      <dgm:prSet presAssocID="{CED86938-8490-4E1F-B658-FAF96AE99AD8}" presName="txFour" presStyleLbl="node4" presStyleIdx="26" presStyleCnt="32">
        <dgm:presLayoutVars>
          <dgm:chPref val="3"/>
        </dgm:presLayoutVars>
      </dgm:prSet>
      <dgm:spPr/>
    </dgm:pt>
    <dgm:pt modelId="{C5D75BC2-C876-4B48-BBA1-3476E10AF417}" type="pres">
      <dgm:prSet presAssocID="{CED86938-8490-4E1F-B658-FAF96AE99AD8}" presName="parTransFour" presStyleCnt="0"/>
      <dgm:spPr/>
    </dgm:pt>
    <dgm:pt modelId="{9680C773-4DE6-4C4D-969B-B0508EE872BF}" type="pres">
      <dgm:prSet presAssocID="{CED86938-8490-4E1F-B658-FAF96AE99AD8}" presName="horzFour" presStyleCnt="0"/>
      <dgm:spPr/>
    </dgm:pt>
    <dgm:pt modelId="{09F4F32C-276C-408E-95DB-D9534545DDE5}" type="pres">
      <dgm:prSet presAssocID="{D53222DC-DB71-4323-B05D-54CC123F9178}" presName="vertFour" presStyleCnt="0">
        <dgm:presLayoutVars>
          <dgm:chPref val="3"/>
        </dgm:presLayoutVars>
      </dgm:prSet>
      <dgm:spPr/>
    </dgm:pt>
    <dgm:pt modelId="{117136A5-50FC-428D-AFCA-C7F7BAB45522}" type="pres">
      <dgm:prSet presAssocID="{D53222DC-DB71-4323-B05D-54CC123F9178}" presName="txFour" presStyleLbl="node4" presStyleIdx="27" presStyleCnt="32">
        <dgm:presLayoutVars>
          <dgm:chPref val="3"/>
        </dgm:presLayoutVars>
      </dgm:prSet>
      <dgm:spPr/>
    </dgm:pt>
    <dgm:pt modelId="{D02C550C-623D-4E7F-9209-34540292530B}" type="pres">
      <dgm:prSet presAssocID="{D53222DC-DB71-4323-B05D-54CC123F9178}" presName="parTransFour" presStyleCnt="0"/>
      <dgm:spPr/>
    </dgm:pt>
    <dgm:pt modelId="{536932E9-6FCC-4DB6-8BE4-B653ECF125B5}" type="pres">
      <dgm:prSet presAssocID="{D53222DC-DB71-4323-B05D-54CC123F9178}" presName="horzFour" presStyleCnt="0"/>
      <dgm:spPr/>
    </dgm:pt>
    <dgm:pt modelId="{7AD9FC82-D00C-4901-AD4B-51DA89C8FE0F}" type="pres">
      <dgm:prSet presAssocID="{BFD5A892-67E2-4161-832F-58F565889351}" presName="vertFour" presStyleCnt="0">
        <dgm:presLayoutVars>
          <dgm:chPref val="3"/>
        </dgm:presLayoutVars>
      </dgm:prSet>
      <dgm:spPr/>
    </dgm:pt>
    <dgm:pt modelId="{9BD0FDA7-E891-4221-B336-447C6084E5A6}" type="pres">
      <dgm:prSet presAssocID="{BFD5A892-67E2-4161-832F-58F565889351}" presName="txFour" presStyleLbl="node4" presStyleIdx="28" presStyleCnt="32">
        <dgm:presLayoutVars>
          <dgm:chPref val="3"/>
        </dgm:presLayoutVars>
      </dgm:prSet>
      <dgm:spPr/>
    </dgm:pt>
    <dgm:pt modelId="{FF0EE2EC-4AB5-43CD-AD15-1E3882B8FC6A}" type="pres">
      <dgm:prSet presAssocID="{BFD5A892-67E2-4161-832F-58F565889351}" presName="parTransFour" presStyleCnt="0"/>
      <dgm:spPr/>
    </dgm:pt>
    <dgm:pt modelId="{F2EA9F88-76A5-4C2B-9236-5336BBEFD88E}" type="pres">
      <dgm:prSet presAssocID="{BFD5A892-67E2-4161-832F-58F565889351}" presName="horzFour" presStyleCnt="0"/>
      <dgm:spPr/>
    </dgm:pt>
    <dgm:pt modelId="{A48EED0F-DD14-411D-B13F-949DB48D5E24}" type="pres">
      <dgm:prSet presAssocID="{A07680EB-334F-42EC-A17F-DA68D61A4166}" presName="vertFour" presStyleCnt="0">
        <dgm:presLayoutVars>
          <dgm:chPref val="3"/>
        </dgm:presLayoutVars>
      </dgm:prSet>
      <dgm:spPr/>
    </dgm:pt>
    <dgm:pt modelId="{F8CCA9F6-8383-4118-821B-DAE93A23EE07}" type="pres">
      <dgm:prSet presAssocID="{A07680EB-334F-42EC-A17F-DA68D61A4166}" presName="txFour" presStyleLbl="node4" presStyleIdx="29" presStyleCnt="32">
        <dgm:presLayoutVars>
          <dgm:chPref val="3"/>
        </dgm:presLayoutVars>
      </dgm:prSet>
      <dgm:spPr/>
    </dgm:pt>
    <dgm:pt modelId="{9A65EB76-26DD-41E3-B5BB-93FDC2631BB7}" type="pres">
      <dgm:prSet presAssocID="{A07680EB-334F-42EC-A17F-DA68D61A4166}" presName="parTransFour" presStyleCnt="0"/>
      <dgm:spPr/>
    </dgm:pt>
    <dgm:pt modelId="{892F12D4-3333-4D1E-A3A4-AD9F0B953CD6}" type="pres">
      <dgm:prSet presAssocID="{A07680EB-334F-42EC-A17F-DA68D61A4166}" presName="horzFour" presStyleCnt="0"/>
      <dgm:spPr/>
    </dgm:pt>
    <dgm:pt modelId="{07B8EAF8-1681-4523-8412-F27D23FFD5F9}" type="pres">
      <dgm:prSet presAssocID="{2F9F5793-51EE-4D60-95A5-C87CFE90F88C}" presName="vertFour" presStyleCnt="0">
        <dgm:presLayoutVars>
          <dgm:chPref val="3"/>
        </dgm:presLayoutVars>
      </dgm:prSet>
      <dgm:spPr/>
    </dgm:pt>
    <dgm:pt modelId="{885C0274-7CF3-40DE-A88E-95F9FAA8A615}" type="pres">
      <dgm:prSet presAssocID="{2F9F5793-51EE-4D60-95A5-C87CFE90F88C}" presName="txFour" presStyleLbl="node4" presStyleIdx="30" presStyleCnt="32">
        <dgm:presLayoutVars>
          <dgm:chPref val="3"/>
        </dgm:presLayoutVars>
      </dgm:prSet>
      <dgm:spPr/>
    </dgm:pt>
    <dgm:pt modelId="{398108A2-AB52-402E-99FE-8C91108965C4}" type="pres">
      <dgm:prSet presAssocID="{2F9F5793-51EE-4D60-95A5-C87CFE90F88C}" presName="parTransFour" presStyleCnt="0"/>
      <dgm:spPr/>
    </dgm:pt>
    <dgm:pt modelId="{8C267971-58E6-4DC9-B202-AFFA7FBE4D23}" type="pres">
      <dgm:prSet presAssocID="{2F9F5793-51EE-4D60-95A5-C87CFE90F88C}" presName="horzFour" presStyleCnt="0"/>
      <dgm:spPr/>
    </dgm:pt>
    <dgm:pt modelId="{3035DD81-C369-4FB0-86E9-3D1994A69930}" type="pres">
      <dgm:prSet presAssocID="{EF707312-1774-449B-AB20-AE03B65FF88E}" presName="vertFour" presStyleCnt="0">
        <dgm:presLayoutVars>
          <dgm:chPref val="3"/>
        </dgm:presLayoutVars>
      </dgm:prSet>
      <dgm:spPr/>
    </dgm:pt>
    <dgm:pt modelId="{C3DFFC07-BB11-46F5-9270-24808DA936D5}" type="pres">
      <dgm:prSet presAssocID="{EF707312-1774-449B-AB20-AE03B65FF88E}" presName="txFour" presStyleLbl="node4" presStyleIdx="31" presStyleCnt="32">
        <dgm:presLayoutVars>
          <dgm:chPref val="3"/>
        </dgm:presLayoutVars>
      </dgm:prSet>
      <dgm:spPr/>
    </dgm:pt>
    <dgm:pt modelId="{02F31543-798E-453D-AEDB-BF4A7FBF344A}" type="pres">
      <dgm:prSet presAssocID="{EF707312-1774-449B-AB20-AE03B65FF88E}" presName="horzFour" presStyleCnt="0"/>
      <dgm:spPr/>
    </dgm:pt>
  </dgm:ptLst>
  <dgm:cxnLst>
    <dgm:cxn modelId="{B1FA7301-D579-4C9B-860D-9E50D40182DF}" srcId="{1A9BA039-D558-49E0-A9E0-3CAC1A083D0D}" destId="{56A5C536-F9B5-4205-B020-0866B8667F54}" srcOrd="0" destOrd="0" parTransId="{A3E1FF95-3823-4134-8E62-E0B984822221}" sibTransId="{B66CA5E9-F727-46C2-A412-86B2C755D29E}"/>
    <dgm:cxn modelId="{F70C4302-7629-4904-97C8-41D12D86397D}" srcId="{26170160-A8FD-4036-BC66-965191BA71DD}" destId="{2B3E2722-1B8D-4C20-9C1C-EC1B2CF533A9}" srcOrd="0" destOrd="0" parTransId="{1331B275-5B47-4225-9288-99DAC99505DC}" sibTransId="{889FDEFA-071B-40C3-B935-FD48A2861C16}"/>
    <dgm:cxn modelId="{BBDADF02-5306-417B-AF1C-CCB9ED133734}" srcId="{ED2B0BF7-0EFA-47A2-B08A-98B7F083E997}" destId="{EE2204EF-54C9-4CC1-9112-9BC0D2564F98}" srcOrd="0" destOrd="0" parTransId="{74887FC4-D435-4ED7-A10A-B07C283E3B37}" sibTransId="{A46FDFB3-146B-4006-8D08-8C050CC59E1F}"/>
    <dgm:cxn modelId="{AAAEE103-C798-4305-8E68-32676170F503}" type="presOf" srcId="{2B3E2722-1B8D-4C20-9C1C-EC1B2CF533A9}" destId="{6D4F318A-F8BA-4865-BCC5-223694587357}" srcOrd="0" destOrd="0" presId="urn:microsoft.com/office/officeart/2005/8/layout/hierarchy4"/>
    <dgm:cxn modelId="{FAADEF03-C262-48CF-A17D-1FF34E86000D}" srcId="{DF2C3FC0-F3B3-457A-B191-B6661C5C7F09}" destId="{12CBF2EB-6060-4611-95A6-CBCDC5079A86}" srcOrd="0" destOrd="0" parTransId="{AE660641-3D29-484A-BFBF-CD427A2F5240}" sibTransId="{8ECA45A1-48D0-4595-A39F-A6B15666339C}"/>
    <dgm:cxn modelId="{EFFC3A07-7940-479D-954B-ADFA2FA776F4}" srcId="{88C8FD5E-32E2-434B-A593-552FFBF02FD1}" destId="{D9743844-E5F8-4D96-92B9-30A355E40D87}" srcOrd="0" destOrd="0" parTransId="{7C764441-69F1-4025-8DC5-DE711B8FD284}" sibTransId="{7F4888AF-B474-447A-9B9D-603C82D48649}"/>
    <dgm:cxn modelId="{FE70B307-E045-4072-9158-0F64C8ACB82C}" srcId="{559FE95D-335B-42D8-B42A-7A6C0B946BB1}" destId="{0CD5FF69-F76B-414C-875D-2ABA6427839F}" srcOrd="0" destOrd="0" parTransId="{8A4D54AB-3914-4D85-BAE0-B490DE10D50B}" sibTransId="{5905AA90-805D-41E4-9C4B-9EDDC9A60BB9}"/>
    <dgm:cxn modelId="{BEDCCB0B-5300-4F89-A80B-0A12458366C1}" srcId="{DC500C08-9B2F-4851-940F-0C7F8934AD45}" destId="{E70990CB-61F0-4732-BBD2-1714523D85F8}" srcOrd="0" destOrd="0" parTransId="{F0761164-DE8B-48E4-8032-4C156B70D01B}" sibTransId="{52A0D9B4-4690-4546-B53C-721CEFDA4635}"/>
    <dgm:cxn modelId="{E6D6570C-AA49-45DB-8C6C-608D25DF2FB4}" type="presOf" srcId="{D9743844-E5F8-4D96-92B9-30A355E40D87}" destId="{99528A38-4A87-4FAD-91EA-E3EEB7F6BA3C}" srcOrd="0" destOrd="0" presId="urn:microsoft.com/office/officeart/2005/8/layout/hierarchy4"/>
    <dgm:cxn modelId="{2C9B2E0D-3710-4411-A216-C99702C1E814}" srcId="{73FD41B7-CBA8-4118-A8CC-2C642793B04B}" destId="{7BA279E1-0C78-4005-830F-C56606421F51}" srcOrd="0" destOrd="0" parTransId="{EBE73358-9043-4B20-B834-DF5404A416A6}" sibTransId="{BCBEE54D-F8E2-448D-A915-3AE47A648C67}"/>
    <dgm:cxn modelId="{66375B0D-E466-4D7B-B186-9A931BABE3C0}" srcId="{5CBA96E9-CE5F-4ECC-8A05-057BEF299612}" destId="{6129437F-C7F4-4B8F-AFF5-02DF5768F685}" srcOrd="1" destOrd="0" parTransId="{B50E3B4D-3EC8-4924-B487-F63654413BE0}" sibTransId="{4A7F143F-DB54-40A1-8BF4-09F40BF914B3}"/>
    <dgm:cxn modelId="{F8A27D0D-457B-43A9-987F-2FDAB0BF7FD0}" srcId="{6129437F-C7F4-4B8F-AFF5-02DF5768F685}" destId="{ED2B0BF7-0EFA-47A2-B08A-98B7F083E997}" srcOrd="1" destOrd="0" parTransId="{C1E2AE23-31C2-48C5-97FD-9AAE21ADE579}" sibTransId="{9BFCDA7F-DCEC-4A83-9A95-A06706D12B6D}"/>
    <dgm:cxn modelId="{557CDA13-8C1A-45D8-B0D5-C8DB38199AB2}" type="presOf" srcId="{653F1AAD-D66B-4883-AE8E-5DCB6E501351}" destId="{AE4FB29B-10B0-4DD3-8953-74F4581C8E5F}" srcOrd="0" destOrd="0" presId="urn:microsoft.com/office/officeart/2005/8/layout/hierarchy4"/>
    <dgm:cxn modelId="{BC7DF715-CCF5-4D33-91E8-6BC2E0A86F8C}" srcId="{12CBF2EB-6060-4611-95A6-CBCDC5079A86}" destId="{3A000540-00E4-49B3-A787-BEF1891D50BF}" srcOrd="0" destOrd="0" parTransId="{6718C918-FA76-45F1-A9D2-54651B28969B}" sibTransId="{28E88110-447F-41A6-8320-D7343C0BF0DC}"/>
    <dgm:cxn modelId="{93B78817-03E7-48C0-AA7D-64DD259A3C0F}" type="presOf" srcId="{D53222DC-DB71-4323-B05D-54CC123F9178}" destId="{117136A5-50FC-428D-AFCA-C7F7BAB45522}" srcOrd="0" destOrd="0" presId="urn:microsoft.com/office/officeart/2005/8/layout/hierarchy4"/>
    <dgm:cxn modelId="{D1541D19-55FB-4364-841A-4495764905FC}" srcId="{653F1AAD-D66B-4883-AE8E-5DCB6E501351}" destId="{73FD41B7-CBA8-4118-A8CC-2C642793B04B}" srcOrd="0" destOrd="0" parTransId="{DA8FDF6C-CBE7-4503-9C93-ACA05781A93E}" sibTransId="{6D6E8435-43A4-41F2-9FCC-212063839BC7}"/>
    <dgm:cxn modelId="{62EAD019-8340-4036-853E-59A48CCC3229}" type="presOf" srcId="{EE2204EF-54C9-4CC1-9112-9BC0D2564F98}" destId="{64AF0CED-32B8-4BEC-8944-1198AC616661}" srcOrd="0" destOrd="0" presId="urn:microsoft.com/office/officeart/2005/8/layout/hierarchy4"/>
    <dgm:cxn modelId="{BA7F9120-21A7-4122-8C72-324D72F921C6}" srcId="{0CD5FF69-F76B-414C-875D-2ABA6427839F}" destId="{1B048687-8BBA-41F5-8DDF-76EC4C463BA2}" srcOrd="0" destOrd="0" parTransId="{C828EC04-CEB5-48FF-9E9C-C39F1EBE6799}" sibTransId="{942E725E-F358-430D-A2A2-362E28D38A4D}"/>
    <dgm:cxn modelId="{9805E824-B68F-4CD9-B197-C6A111E30B5E}" type="presOf" srcId="{0260C33D-A8D6-40C3-8C80-39929F002C01}" destId="{2463C124-907B-4872-8AA8-F3530D6F2275}" srcOrd="0" destOrd="0" presId="urn:microsoft.com/office/officeart/2005/8/layout/hierarchy4"/>
    <dgm:cxn modelId="{0EFB2326-48F4-478A-AF1F-3AFFEE2CCF95}" srcId="{EE2204EF-54C9-4CC1-9112-9BC0D2564F98}" destId="{CED86938-8490-4E1F-B658-FAF96AE99AD8}" srcOrd="0" destOrd="0" parTransId="{8A856CF4-3397-4319-AE41-DD9B180804C9}" sibTransId="{EB9A34B1-FC11-4401-80C6-7616EE63B49E}"/>
    <dgm:cxn modelId="{08D1822C-87F6-45A5-9EA7-A90A3EFCAECB}" srcId="{727F85FC-0642-45E0-BB5E-F798F955E937}" destId="{ACB7D01D-0F46-4D92-AF9A-4F7C5F94147E}" srcOrd="0" destOrd="0" parTransId="{0C2DCCA5-1D4B-41B8-BE8B-10679795DE58}" sibTransId="{CF3F9F27-BC2C-41F1-BB98-A5B8CA7C919B}"/>
    <dgm:cxn modelId="{AF7EE82D-3ECD-4F31-B4FC-AFDE2183E2D5}" srcId="{D53222DC-DB71-4323-B05D-54CC123F9178}" destId="{BFD5A892-67E2-4161-832F-58F565889351}" srcOrd="0" destOrd="0" parTransId="{E5EA1B23-CB6C-4CA4-941C-7325005A8A00}" sibTransId="{7D464516-4CDB-4D53-A0F8-3DAB3068B962}"/>
    <dgm:cxn modelId="{E91EB839-4E4B-487A-94DA-C3BF9A29B651}" srcId="{BFD5A892-67E2-4161-832F-58F565889351}" destId="{A07680EB-334F-42EC-A17F-DA68D61A4166}" srcOrd="0" destOrd="0" parTransId="{262465C1-2476-401A-9152-F53B5B1AE717}" sibTransId="{232C95B4-9FBB-4651-BC53-1CFB61276818}"/>
    <dgm:cxn modelId="{970AAE3A-EEF7-4258-92A8-340D8907AA3E}" srcId="{D9743844-E5F8-4D96-92B9-30A355E40D87}" destId="{1A9BA039-D558-49E0-A9E0-3CAC1A083D0D}" srcOrd="0" destOrd="0" parTransId="{64264376-10B1-4E9D-8418-C55FCEFDB131}" sibTransId="{6281A5C0-7143-4EFE-B1FF-6E7274E0D2BF}"/>
    <dgm:cxn modelId="{EC0BF13B-FC28-404A-BCAF-B092C7BC609B}" type="presOf" srcId="{73FD41B7-CBA8-4118-A8CC-2C642793B04B}" destId="{B08A385F-E336-40C2-9110-8881F36504F9}" srcOrd="0" destOrd="0" presId="urn:microsoft.com/office/officeart/2005/8/layout/hierarchy4"/>
    <dgm:cxn modelId="{9FE8E43E-FCBE-445D-A368-E7A5B617D1C2}" type="presOf" srcId="{E72D27C9-C66C-40BE-AA9F-18183CFA3A31}" destId="{A1AEB7E5-8AD9-421D-B8C0-4134FF94AB26}" srcOrd="0" destOrd="0" presId="urn:microsoft.com/office/officeart/2005/8/layout/hierarchy4"/>
    <dgm:cxn modelId="{A8E6965D-0B56-4C34-ACA3-65CB0F0CF869}" type="presOf" srcId="{9AFD19B6-0212-488C-A29D-C8F036FF0B26}" destId="{BD5BCE0C-B087-4012-9B0E-93063DC56445}" srcOrd="0" destOrd="0" presId="urn:microsoft.com/office/officeart/2005/8/layout/hierarchy4"/>
    <dgm:cxn modelId="{60486A61-84F3-4C0D-9734-FE02629D3188}" type="presOf" srcId="{559FE95D-335B-42D8-B42A-7A6C0B946BB1}" destId="{0E340B78-B842-4768-AFEB-09F612AE2798}" srcOrd="0" destOrd="0" presId="urn:microsoft.com/office/officeart/2005/8/layout/hierarchy4"/>
    <dgm:cxn modelId="{901EB162-7197-4E8D-BA39-BAD0CBF845BC}" srcId="{9AFD19B6-0212-488C-A29D-C8F036FF0B26}" destId="{6BAD5446-272B-4F1F-8026-E416335B1953}" srcOrd="0" destOrd="0" parTransId="{02CEE069-5FF0-4B41-BD87-28E1DFAA2D11}" sibTransId="{06CF2495-5980-4278-800A-900E4BF4B3A9}"/>
    <dgm:cxn modelId="{B03AB745-824C-412B-9477-2F3169054429}" type="presOf" srcId="{A07680EB-334F-42EC-A17F-DA68D61A4166}" destId="{F8CCA9F6-8383-4118-821B-DAE93A23EE07}" srcOrd="0" destOrd="0" presId="urn:microsoft.com/office/officeart/2005/8/layout/hierarchy4"/>
    <dgm:cxn modelId="{9D551F46-CF44-42F7-8E3C-C16E8B7A473A}" type="presOf" srcId="{1B048687-8BBA-41F5-8DDF-76EC4C463BA2}" destId="{C72D6427-0500-4D07-A0C0-6254FCE168F4}" srcOrd="0" destOrd="0" presId="urn:microsoft.com/office/officeart/2005/8/layout/hierarchy4"/>
    <dgm:cxn modelId="{2BFB8667-5401-48D5-9675-C1D4AD3DFF53}" type="presOf" srcId="{82B0785F-F6BD-46FD-9CEA-9AA3E302974E}" destId="{9B36E3DB-A12C-4C34-8C09-9841998614A4}" srcOrd="0" destOrd="0" presId="urn:microsoft.com/office/officeart/2005/8/layout/hierarchy4"/>
    <dgm:cxn modelId="{E2BBA94E-4CDA-41CA-918E-E438B397943A}" type="presOf" srcId="{7BA279E1-0C78-4005-830F-C56606421F51}" destId="{3064C476-DA70-4615-BA16-B58DD58E12F5}" srcOrd="0" destOrd="0" presId="urn:microsoft.com/office/officeart/2005/8/layout/hierarchy4"/>
    <dgm:cxn modelId="{739A5F70-DFC9-4A25-910D-95E4BC4EF135}" type="presOf" srcId="{02D60270-6ECC-4DF0-AD39-27AEA6CAAA2B}" destId="{D78AB042-CC15-4E8B-A2AD-34F5186948F7}" srcOrd="0" destOrd="0" presId="urn:microsoft.com/office/officeart/2005/8/layout/hierarchy4"/>
    <dgm:cxn modelId="{A683FB70-89F2-44E7-B15E-9C3DCE5A653C}" srcId="{82B0785F-F6BD-46FD-9CEA-9AA3E302974E}" destId="{8539BBF0-E065-4E14-8D71-2BA1769C84A4}" srcOrd="0" destOrd="0" parTransId="{3ECCC282-22D0-42CF-8397-0FE6590197E6}" sibTransId="{8DD39E27-6F1F-486C-9FB4-6D8C2645A8A7}"/>
    <dgm:cxn modelId="{BF890372-8C23-4705-8065-1409824269E3}" srcId="{2B3E2722-1B8D-4C20-9C1C-EC1B2CF533A9}" destId="{DF2C3FC0-F3B3-457A-B191-B6661C5C7F09}" srcOrd="0" destOrd="0" parTransId="{7ECC88EC-CD12-4154-8939-29AF751130B5}" sibTransId="{DEF3C66F-1A3C-4372-BD7B-C913949ED8BC}"/>
    <dgm:cxn modelId="{DA251952-B5E0-4ACC-B7AB-4630FF711D9C}" srcId="{7D0589B0-5BC1-4309-AC7B-FD8DF9DCC382}" destId="{DC500C08-9B2F-4851-940F-0C7F8934AD45}" srcOrd="0" destOrd="0" parTransId="{EE94F7D9-D508-449F-AD28-D01F3E9499EA}" sibTransId="{38EFC6CD-01D7-43CC-AB2F-430B44088F43}"/>
    <dgm:cxn modelId="{FEF39953-88C0-4FF5-BF84-E75FB326D734}" type="presOf" srcId="{3A000540-00E4-49B3-A787-BEF1891D50BF}" destId="{A61575FF-3558-4D26-B25E-FFF21DB95BED}" srcOrd="0" destOrd="0" presId="urn:microsoft.com/office/officeart/2005/8/layout/hierarchy4"/>
    <dgm:cxn modelId="{6FD0B453-E5AA-44A7-9B23-8CDA8696E8B1}" type="presOf" srcId="{DA7D6D7B-AD5A-4C2C-9489-2CAE586478B7}" destId="{F6917186-336F-47D1-99DA-379607E42BC1}" srcOrd="0" destOrd="0" presId="urn:microsoft.com/office/officeart/2005/8/layout/hierarchy4"/>
    <dgm:cxn modelId="{F1C60C56-D4CB-4DF1-A4CA-1184281ED80D}" type="presOf" srcId="{BFD5A892-67E2-4161-832F-58F565889351}" destId="{9BD0FDA7-E891-4221-B336-447C6084E5A6}" srcOrd="0" destOrd="0" presId="urn:microsoft.com/office/officeart/2005/8/layout/hierarchy4"/>
    <dgm:cxn modelId="{4BE11F57-BAC2-4B24-A158-460E299F04CA}" srcId="{2F9F5793-51EE-4D60-95A5-C87CFE90F88C}" destId="{EF707312-1774-449B-AB20-AE03B65FF88E}" srcOrd="0" destOrd="0" parTransId="{DBDACB76-56FA-45D6-BD64-1A225FF03687}" sibTransId="{3222A55A-4DC0-413E-8CD1-BB525BE26550}"/>
    <dgm:cxn modelId="{D6284F57-273D-4CFC-B83D-4B62CD0EFE32}" type="presOf" srcId="{1A9BA039-D558-49E0-A9E0-3CAC1A083D0D}" destId="{F5D5885C-A606-4776-91E3-7D49240C9031}" srcOrd="0" destOrd="0" presId="urn:microsoft.com/office/officeart/2005/8/layout/hierarchy4"/>
    <dgm:cxn modelId="{6F9BE059-1E5C-4B77-BF9D-730F96E34B5E}" srcId="{ACB7D01D-0F46-4D92-AF9A-4F7C5F94147E}" destId="{02D60270-6ECC-4DF0-AD39-27AEA6CAAA2B}" srcOrd="0" destOrd="0" parTransId="{D5C70E75-7D80-480B-BB61-E586C617FF10}" sibTransId="{98680ACC-4399-4DA3-8A67-4EF20702E85F}"/>
    <dgm:cxn modelId="{B91B625A-F155-49E0-8C76-CCE254D5AD8A}" type="presOf" srcId="{CED86938-8490-4E1F-B658-FAF96AE99AD8}" destId="{4D53BAD6-9A17-4BA8-AECD-4034749F178C}" srcOrd="0" destOrd="0" presId="urn:microsoft.com/office/officeart/2005/8/layout/hierarchy4"/>
    <dgm:cxn modelId="{54444083-D6C8-4A5E-B12B-E292843BD7D1}" type="presOf" srcId="{E9DF892A-2410-411E-AC86-985369F703AD}" destId="{3B6FA25A-FB91-4735-852D-20B0B10CAD51}" srcOrd="0" destOrd="0" presId="urn:microsoft.com/office/officeart/2005/8/layout/hierarchy4"/>
    <dgm:cxn modelId="{4BB08C84-0FFD-472B-AEDF-AE920CFE12D7}" srcId="{56A5C536-F9B5-4205-B020-0866B8667F54}" destId="{0260C33D-A8D6-40C3-8C80-39929F002C01}" srcOrd="0" destOrd="0" parTransId="{67F2D033-F8CD-4C78-953D-BB7712536D7E}" sibTransId="{2FFC0419-6484-4846-A777-899AE1145C7B}"/>
    <dgm:cxn modelId="{A5041087-680B-4CF8-85F5-3110D77BC5AE}" srcId="{3A000540-00E4-49B3-A787-BEF1891D50BF}" destId="{559FE95D-335B-42D8-B42A-7A6C0B946BB1}" srcOrd="0" destOrd="0" parTransId="{D898AE73-541F-4C39-8EAB-2D9D4DEDA15D}" sibTransId="{F0318C0C-EC8E-4B87-9BA1-1C67C2AA7C60}"/>
    <dgm:cxn modelId="{2201BE8E-4870-42FB-AA5E-242120AC941C}" srcId="{0260C33D-A8D6-40C3-8C80-39929F002C01}" destId="{E9DF892A-2410-411E-AC86-985369F703AD}" srcOrd="0" destOrd="0" parTransId="{86475CC6-CDA6-4345-9FB9-7561B2AB648E}" sibTransId="{48D5A199-C675-4E43-8781-AD8F73C603A8}"/>
    <dgm:cxn modelId="{7A90E191-9E6C-4741-9821-FCA9D1B08DFB}" srcId="{5CBA96E9-CE5F-4ECC-8A05-057BEF299612}" destId="{9AFD19B6-0212-488C-A29D-C8F036FF0B26}" srcOrd="0" destOrd="0" parTransId="{6C2BF1C7-2C98-4379-8142-955AB566CEA8}" sibTransId="{82DA9E39-DB8E-4027-A9CB-A341931203D8}"/>
    <dgm:cxn modelId="{4310E295-FCD1-4828-864E-49C4D1FF4837}" type="presOf" srcId="{6129437F-C7F4-4B8F-AFF5-02DF5768F685}" destId="{27654947-D276-497A-9AB3-309822AED493}" srcOrd="0" destOrd="0" presId="urn:microsoft.com/office/officeart/2005/8/layout/hierarchy4"/>
    <dgm:cxn modelId="{B8434B98-3DAD-45B4-9534-768C27B1A786}" type="presOf" srcId="{727F85FC-0642-45E0-BB5E-F798F955E937}" destId="{2043646E-403C-4488-9742-26878F0D17F7}" srcOrd="0" destOrd="0" presId="urn:microsoft.com/office/officeart/2005/8/layout/hierarchy4"/>
    <dgm:cxn modelId="{1D1FA69C-565E-47D8-A417-42EFFC1D6E13}" type="presOf" srcId="{12CBF2EB-6060-4611-95A6-CBCDC5079A86}" destId="{E3DC5FD9-9DC6-42B4-8C1F-AB309C4EDDD6}" srcOrd="0" destOrd="0" presId="urn:microsoft.com/office/officeart/2005/8/layout/hierarchy4"/>
    <dgm:cxn modelId="{F797629D-3BCF-4D99-8EB8-A4E6A446E677}" srcId="{A07680EB-334F-42EC-A17F-DA68D61A4166}" destId="{2F9F5793-51EE-4D60-95A5-C87CFE90F88C}" srcOrd="0" destOrd="0" parTransId="{45C5A358-C743-4D29-B7F4-300208D6EB46}" sibTransId="{47A2AEAC-4A93-470F-BFD0-0A7528DC58C7}"/>
    <dgm:cxn modelId="{B2E7489F-1732-4A37-A777-D3915F4C1EE9}" type="presOf" srcId="{6BAD5446-272B-4F1F-8026-E416335B1953}" destId="{92A40E8F-020C-4799-9139-EE0C20B3AA49}" srcOrd="0" destOrd="0" presId="urn:microsoft.com/office/officeart/2005/8/layout/hierarchy4"/>
    <dgm:cxn modelId="{D89366A6-1FFB-47B2-9CAD-D3C7E0B87E7C}" type="presOf" srcId="{EF707312-1774-449B-AB20-AE03B65FF88E}" destId="{C3DFFC07-BB11-46F5-9270-24808DA936D5}" srcOrd="0" destOrd="0" presId="urn:microsoft.com/office/officeart/2005/8/layout/hierarchy4"/>
    <dgm:cxn modelId="{D6597EAE-1D97-47E4-A91E-3F0D9D0F646A}" srcId="{DC500C08-9B2F-4851-940F-0C7F8934AD45}" destId="{5CBA96E9-CE5F-4ECC-8A05-057BEF299612}" srcOrd="1" destOrd="0" parTransId="{A3CA4F21-8CED-4D5A-89CD-F340F6301BE0}" sibTransId="{65E375A2-6AA6-43BB-ABDE-DDCE19F8EF6A}"/>
    <dgm:cxn modelId="{ED42C6B0-56BD-4B97-A6F9-F1F634101455}" type="presOf" srcId="{7D0589B0-5BC1-4309-AC7B-FD8DF9DCC382}" destId="{83DA6A67-9E37-42DC-B477-11886A5C3E3E}" srcOrd="0" destOrd="0" presId="urn:microsoft.com/office/officeart/2005/8/layout/hierarchy4"/>
    <dgm:cxn modelId="{C978A5B1-DA3D-4B78-8382-116A1B12D96C}" srcId="{E70990CB-61F0-4732-BBD2-1714523D85F8}" destId="{82B0785F-F6BD-46FD-9CEA-9AA3E302974E}" srcOrd="0" destOrd="0" parTransId="{6CE56680-25E8-4729-A455-723B8901E84C}" sibTransId="{C133CDFE-44FE-4ECC-8BE2-CD50E05A7998}"/>
    <dgm:cxn modelId="{F47202B6-6FF4-4257-991C-AD493166EDAC}" type="presOf" srcId="{88C8FD5E-32E2-434B-A593-552FFBF02FD1}" destId="{79828E56-9956-4449-8125-0D8144928EAC}" srcOrd="0" destOrd="0" presId="urn:microsoft.com/office/officeart/2005/8/layout/hierarchy4"/>
    <dgm:cxn modelId="{399B6AB7-71BD-499E-9D25-B415362B46CB}" type="presOf" srcId="{0CD5FF69-F76B-414C-875D-2ABA6427839F}" destId="{2D97B50C-C95B-4263-BF6A-5D930B2BC5D6}" srcOrd="0" destOrd="0" presId="urn:microsoft.com/office/officeart/2005/8/layout/hierarchy4"/>
    <dgm:cxn modelId="{418623BD-4A19-4408-AFF3-46153C272738}" srcId="{6129437F-C7F4-4B8F-AFF5-02DF5768F685}" destId="{26170160-A8FD-4036-BC66-965191BA71DD}" srcOrd="0" destOrd="0" parTransId="{9EA787AA-D5C4-4B7C-AF7E-3124B3CE6270}" sibTransId="{C6C40828-3779-4CD5-8DFA-93025B26883D}"/>
    <dgm:cxn modelId="{8E7ADFC3-7ABC-4B05-8696-12765D2A6879}" type="presOf" srcId="{2F9F5793-51EE-4D60-95A5-C87CFE90F88C}" destId="{885C0274-7CF3-40DE-A88E-95F9FAA8A615}" srcOrd="0" destOrd="0" presId="urn:microsoft.com/office/officeart/2005/8/layout/hierarchy4"/>
    <dgm:cxn modelId="{3C6E5DCD-34CD-4DEF-9486-FD4C4C06D447}" srcId="{CED86938-8490-4E1F-B658-FAF96AE99AD8}" destId="{D53222DC-DB71-4323-B05D-54CC123F9178}" srcOrd="0" destOrd="0" parTransId="{F4E2420A-E78D-41D8-A02B-848D2B8BA1BE}" sibTransId="{436FA677-4C26-4CFF-AF72-47D69CD4AFEA}"/>
    <dgm:cxn modelId="{74533CDA-663F-42C0-AE9C-8110BF98C2D7}" type="presOf" srcId="{ED2B0BF7-0EFA-47A2-B08A-98B7F083E997}" destId="{793D6782-5332-468A-83A8-9EA91075CCC0}" srcOrd="0" destOrd="0" presId="urn:microsoft.com/office/officeart/2005/8/layout/hierarchy4"/>
    <dgm:cxn modelId="{D6ECDEDB-E0E7-4F0F-87D6-AEE9118CD267}" type="presOf" srcId="{DF2C3FC0-F3B3-457A-B191-B6661C5C7F09}" destId="{55860095-9A4B-4566-AC27-4674AB37AB01}" srcOrd="0" destOrd="0" presId="urn:microsoft.com/office/officeart/2005/8/layout/hierarchy4"/>
    <dgm:cxn modelId="{BC9B19DE-569B-4FED-9961-7C25E7821004}" srcId="{8539BBF0-E065-4E14-8D71-2BA1769C84A4}" destId="{653F1AAD-D66B-4883-AE8E-5DCB6E501351}" srcOrd="0" destOrd="0" parTransId="{D0FE035B-F42F-4C8F-81FF-58614CB9EC92}" sibTransId="{F70E6563-E9A3-4D5A-8073-4D8DF503191F}"/>
    <dgm:cxn modelId="{28D26BE0-3604-44F6-9146-B37959FC7912}" type="presOf" srcId="{5CBA96E9-CE5F-4ECC-8A05-057BEF299612}" destId="{CE99EEEB-77F1-43B6-857D-AA0C95CA62B4}" srcOrd="0" destOrd="0" presId="urn:microsoft.com/office/officeart/2005/8/layout/hierarchy4"/>
    <dgm:cxn modelId="{1A98A3E1-3D91-4879-867A-F4144250D651}" type="presOf" srcId="{56A5C536-F9B5-4205-B020-0866B8667F54}" destId="{899ED0D6-C1FD-4CF2-B8E1-2C0EBF6D2776}" srcOrd="0" destOrd="0" presId="urn:microsoft.com/office/officeart/2005/8/layout/hierarchy4"/>
    <dgm:cxn modelId="{B49FCEE8-63B0-4281-8381-69007ADEF59D}" srcId="{6BAD5446-272B-4F1F-8026-E416335B1953}" destId="{DA7D6D7B-AD5A-4C2C-9489-2CAE586478B7}" srcOrd="0" destOrd="0" parTransId="{FA2A3F12-042E-4878-BE53-556D1696A247}" sibTransId="{010A9AAA-AE22-4B2C-A41B-588B75397C1F}"/>
    <dgm:cxn modelId="{68CCF4E8-9D6E-4605-BDFF-C409E74E84AA}" type="presOf" srcId="{ACB7D01D-0F46-4D92-AF9A-4F7C5F94147E}" destId="{415B2805-B0AB-47BB-BE29-9A4AE17DAEC7}" srcOrd="0" destOrd="0" presId="urn:microsoft.com/office/officeart/2005/8/layout/hierarchy4"/>
    <dgm:cxn modelId="{E1A03CEB-433B-48C9-BCB2-95E45C349D87}" srcId="{02D60270-6ECC-4DF0-AD39-27AEA6CAAA2B}" destId="{E72D27C9-C66C-40BE-AA9F-18183CFA3A31}" srcOrd="0" destOrd="0" parTransId="{5B7A0ACE-703D-423C-B869-9C5F9AAEB291}" sibTransId="{6E95F2E5-166E-4F98-9D7E-2F1AF3CC9C94}"/>
    <dgm:cxn modelId="{3ECFD6EB-38FE-4577-A6D9-D6C37B590915}" type="presOf" srcId="{E70990CB-61F0-4732-BBD2-1714523D85F8}" destId="{7F7E7CF5-2244-47E4-A1E6-199E582CACE5}" srcOrd="0" destOrd="0" presId="urn:microsoft.com/office/officeart/2005/8/layout/hierarchy4"/>
    <dgm:cxn modelId="{508EB6F1-0B83-44C1-B19A-E2E44D701C54}" type="presOf" srcId="{26170160-A8FD-4036-BC66-965191BA71DD}" destId="{030A5ABB-FF57-40CF-895F-3F5197D84F95}" srcOrd="0" destOrd="0" presId="urn:microsoft.com/office/officeart/2005/8/layout/hierarchy4"/>
    <dgm:cxn modelId="{B4275DF3-82BE-494C-B345-52C7BEA51D6C}" srcId="{DA7D6D7B-AD5A-4C2C-9489-2CAE586478B7}" destId="{88C8FD5E-32E2-434B-A593-552FFBF02FD1}" srcOrd="0" destOrd="0" parTransId="{BC9B1C5B-45D5-416E-9E0F-CD043BE3FC6D}" sibTransId="{DD3C5611-73C7-4237-9E27-526B5A2517EE}"/>
    <dgm:cxn modelId="{B1575FF7-5EB7-4BD1-A348-EAA784EFEC4D}" type="presOf" srcId="{DC500C08-9B2F-4851-940F-0C7F8934AD45}" destId="{54B8BEC6-0963-4789-B518-8EC24BF4CA75}" srcOrd="0" destOrd="0" presId="urn:microsoft.com/office/officeart/2005/8/layout/hierarchy4"/>
    <dgm:cxn modelId="{7C87CDFB-C2A5-43F7-85D9-BEEAAF752862}" srcId="{7BA279E1-0C78-4005-830F-C56606421F51}" destId="{727F85FC-0642-45E0-BB5E-F798F955E937}" srcOrd="0" destOrd="0" parTransId="{882512E6-1993-4EB8-8025-B0BA3C7F097F}" sibTransId="{86ECA0A2-3A48-4B09-B251-4AECEB6BC36D}"/>
    <dgm:cxn modelId="{965C6FFF-2E10-4B04-A07F-A6163D36B6A3}" type="presOf" srcId="{8539BBF0-E065-4E14-8D71-2BA1769C84A4}" destId="{D6534322-3430-4B94-A3DF-9B10F9783DEC}" srcOrd="0" destOrd="0" presId="urn:microsoft.com/office/officeart/2005/8/layout/hierarchy4"/>
    <dgm:cxn modelId="{0BE7C251-312A-4EC2-99C3-494D5620C8B9}" type="presParOf" srcId="{83DA6A67-9E37-42DC-B477-11886A5C3E3E}" destId="{8F6EB72E-023C-4EE4-9268-3FC97CF0344D}" srcOrd="0" destOrd="0" presId="urn:microsoft.com/office/officeart/2005/8/layout/hierarchy4"/>
    <dgm:cxn modelId="{FEE02918-FCCE-4D9D-A4D7-B4E86278C0AC}" type="presParOf" srcId="{8F6EB72E-023C-4EE4-9268-3FC97CF0344D}" destId="{54B8BEC6-0963-4789-B518-8EC24BF4CA75}" srcOrd="0" destOrd="0" presId="urn:microsoft.com/office/officeart/2005/8/layout/hierarchy4"/>
    <dgm:cxn modelId="{694A4780-7B7A-483C-9DED-BDF3248DBF04}" type="presParOf" srcId="{8F6EB72E-023C-4EE4-9268-3FC97CF0344D}" destId="{AC23A3D5-5C4B-45A8-8BCA-ECDCDBABA66B}" srcOrd="1" destOrd="0" presId="urn:microsoft.com/office/officeart/2005/8/layout/hierarchy4"/>
    <dgm:cxn modelId="{4E9C8ABE-90EF-4AFD-85DF-D135F846F7EA}" type="presParOf" srcId="{8F6EB72E-023C-4EE4-9268-3FC97CF0344D}" destId="{C66F7CA3-E53A-4C7C-9C4D-0436649610A1}" srcOrd="2" destOrd="0" presId="urn:microsoft.com/office/officeart/2005/8/layout/hierarchy4"/>
    <dgm:cxn modelId="{3B808AB7-B865-4CC8-A462-85704B159F0D}" type="presParOf" srcId="{C66F7CA3-E53A-4C7C-9C4D-0436649610A1}" destId="{60423DC0-8E49-4F62-900E-38A41CFDE420}" srcOrd="0" destOrd="0" presId="urn:microsoft.com/office/officeart/2005/8/layout/hierarchy4"/>
    <dgm:cxn modelId="{6219CBCC-4016-4F79-A4C1-75DA87D5D22A}" type="presParOf" srcId="{60423DC0-8E49-4F62-900E-38A41CFDE420}" destId="{7F7E7CF5-2244-47E4-A1E6-199E582CACE5}" srcOrd="0" destOrd="0" presId="urn:microsoft.com/office/officeart/2005/8/layout/hierarchy4"/>
    <dgm:cxn modelId="{A4D0310B-9D16-4A94-B040-301C4AFAC1D8}" type="presParOf" srcId="{60423DC0-8E49-4F62-900E-38A41CFDE420}" destId="{B28B7EB0-EFBE-4EE2-B083-A0E1B905C9A1}" srcOrd="1" destOrd="0" presId="urn:microsoft.com/office/officeart/2005/8/layout/hierarchy4"/>
    <dgm:cxn modelId="{39BC2076-6745-47C8-9333-2379F99DA289}" type="presParOf" srcId="{60423DC0-8E49-4F62-900E-38A41CFDE420}" destId="{CD2D31D9-4F2C-44FD-B70B-1359DE1CDDAA}" srcOrd="2" destOrd="0" presId="urn:microsoft.com/office/officeart/2005/8/layout/hierarchy4"/>
    <dgm:cxn modelId="{59D49991-3316-4A9A-909A-A424AE305702}" type="presParOf" srcId="{CD2D31D9-4F2C-44FD-B70B-1359DE1CDDAA}" destId="{CDDD3679-1CD6-4950-A122-35F490E7F1A4}" srcOrd="0" destOrd="0" presId="urn:microsoft.com/office/officeart/2005/8/layout/hierarchy4"/>
    <dgm:cxn modelId="{66200411-C9DB-4F65-9069-AA6F811CAAFA}" type="presParOf" srcId="{CDDD3679-1CD6-4950-A122-35F490E7F1A4}" destId="{9B36E3DB-A12C-4C34-8C09-9841998614A4}" srcOrd="0" destOrd="0" presId="urn:microsoft.com/office/officeart/2005/8/layout/hierarchy4"/>
    <dgm:cxn modelId="{72A2450A-ED62-4619-B26C-68BBC27312B9}" type="presParOf" srcId="{CDDD3679-1CD6-4950-A122-35F490E7F1A4}" destId="{50C989D3-FD7B-4814-9C80-6010162A3EAB}" srcOrd="1" destOrd="0" presId="urn:microsoft.com/office/officeart/2005/8/layout/hierarchy4"/>
    <dgm:cxn modelId="{9B70DC77-52D2-4F79-AAEB-19DBC24A66CB}" type="presParOf" srcId="{CDDD3679-1CD6-4950-A122-35F490E7F1A4}" destId="{C50DD5F8-8E36-4231-A8A6-14DD735E0564}" srcOrd="2" destOrd="0" presId="urn:microsoft.com/office/officeart/2005/8/layout/hierarchy4"/>
    <dgm:cxn modelId="{0F29B254-B5C1-48EE-8A5D-73C6BDB41882}" type="presParOf" srcId="{C50DD5F8-8E36-4231-A8A6-14DD735E0564}" destId="{B5B12BF6-BB92-450D-9BAF-E543B1A26F5C}" srcOrd="0" destOrd="0" presId="urn:microsoft.com/office/officeart/2005/8/layout/hierarchy4"/>
    <dgm:cxn modelId="{0031E2C7-6A3F-4485-B56C-DA605317F003}" type="presParOf" srcId="{B5B12BF6-BB92-450D-9BAF-E543B1A26F5C}" destId="{D6534322-3430-4B94-A3DF-9B10F9783DEC}" srcOrd="0" destOrd="0" presId="urn:microsoft.com/office/officeart/2005/8/layout/hierarchy4"/>
    <dgm:cxn modelId="{336E55D6-7FE1-4709-A648-6861D876C9E0}" type="presParOf" srcId="{B5B12BF6-BB92-450D-9BAF-E543B1A26F5C}" destId="{88E53A30-6DE4-44E4-8490-6C35093A97B1}" srcOrd="1" destOrd="0" presId="urn:microsoft.com/office/officeart/2005/8/layout/hierarchy4"/>
    <dgm:cxn modelId="{BBB9504E-BA50-4F4B-9BE1-10A96D1633D9}" type="presParOf" srcId="{B5B12BF6-BB92-450D-9BAF-E543B1A26F5C}" destId="{AD55E4A5-DDE6-4142-975F-D0346D38DCEE}" srcOrd="2" destOrd="0" presId="urn:microsoft.com/office/officeart/2005/8/layout/hierarchy4"/>
    <dgm:cxn modelId="{61DD4AB4-8AFD-487D-87F4-A3924EF87DBC}" type="presParOf" srcId="{AD55E4A5-DDE6-4142-975F-D0346D38DCEE}" destId="{67EA206F-CB91-44B9-8C40-632723DDF914}" srcOrd="0" destOrd="0" presId="urn:microsoft.com/office/officeart/2005/8/layout/hierarchy4"/>
    <dgm:cxn modelId="{DD186971-9122-4DB5-85EC-3E5DBB3027DA}" type="presParOf" srcId="{67EA206F-CB91-44B9-8C40-632723DDF914}" destId="{AE4FB29B-10B0-4DD3-8953-74F4581C8E5F}" srcOrd="0" destOrd="0" presId="urn:microsoft.com/office/officeart/2005/8/layout/hierarchy4"/>
    <dgm:cxn modelId="{0BD77821-5F8F-4559-896A-0EF34C39EBCC}" type="presParOf" srcId="{67EA206F-CB91-44B9-8C40-632723DDF914}" destId="{DE5D0C72-DB4C-40BE-806B-168AD931B861}" srcOrd="1" destOrd="0" presId="urn:microsoft.com/office/officeart/2005/8/layout/hierarchy4"/>
    <dgm:cxn modelId="{381D6936-A445-426C-927F-3E457793965D}" type="presParOf" srcId="{67EA206F-CB91-44B9-8C40-632723DDF914}" destId="{CBDA9D61-F309-43AB-AE2E-C8759B499353}" srcOrd="2" destOrd="0" presId="urn:microsoft.com/office/officeart/2005/8/layout/hierarchy4"/>
    <dgm:cxn modelId="{F1769298-333E-43D0-86E8-56F62BCC16E5}" type="presParOf" srcId="{CBDA9D61-F309-43AB-AE2E-C8759B499353}" destId="{C3CAA07A-D40E-401B-96D1-84D172B54053}" srcOrd="0" destOrd="0" presId="urn:microsoft.com/office/officeart/2005/8/layout/hierarchy4"/>
    <dgm:cxn modelId="{3DBFB805-182B-4110-8C6F-30AD0AA52BF8}" type="presParOf" srcId="{C3CAA07A-D40E-401B-96D1-84D172B54053}" destId="{B08A385F-E336-40C2-9110-8881F36504F9}" srcOrd="0" destOrd="0" presId="urn:microsoft.com/office/officeart/2005/8/layout/hierarchy4"/>
    <dgm:cxn modelId="{EA743B62-2353-49DD-82F8-3F902AACF810}" type="presParOf" srcId="{C3CAA07A-D40E-401B-96D1-84D172B54053}" destId="{FB4DA524-203A-461E-AD5B-2307E349C402}" srcOrd="1" destOrd="0" presId="urn:microsoft.com/office/officeart/2005/8/layout/hierarchy4"/>
    <dgm:cxn modelId="{6F41188E-697B-455C-B218-9D5ABEA4DED7}" type="presParOf" srcId="{C3CAA07A-D40E-401B-96D1-84D172B54053}" destId="{BD3A68F5-7560-4244-A33B-E457D73FB097}" srcOrd="2" destOrd="0" presId="urn:microsoft.com/office/officeart/2005/8/layout/hierarchy4"/>
    <dgm:cxn modelId="{7BDE200D-49B5-48E6-B610-E684AA4194D8}" type="presParOf" srcId="{BD3A68F5-7560-4244-A33B-E457D73FB097}" destId="{8A766F3B-ECE5-4389-8671-300CED6F3C97}" srcOrd="0" destOrd="0" presId="urn:microsoft.com/office/officeart/2005/8/layout/hierarchy4"/>
    <dgm:cxn modelId="{115261EB-CE01-4C66-B5D0-0BF3E6F09E3B}" type="presParOf" srcId="{8A766F3B-ECE5-4389-8671-300CED6F3C97}" destId="{3064C476-DA70-4615-BA16-B58DD58E12F5}" srcOrd="0" destOrd="0" presId="urn:microsoft.com/office/officeart/2005/8/layout/hierarchy4"/>
    <dgm:cxn modelId="{9E05D9DF-CE12-4925-8CA1-3C4D6043DBBF}" type="presParOf" srcId="{8A766F3B-ECE5-4389-8671-300CED6F3C97}" destId="{934307C3-381A-4A0A-B0D5-1F28EF470FEC}" srcOrd="1" destOrd="0" presId="urn:microsoft.com/office/officeart/2005/8/layout/hierarchy4"/>
    <dgm:cxn modelId="{4208BE02-2340-4854-8692-36FEBCDB04C0}" type="presParOf" srcId="{8A766F3B-ECE5-4389-8671-300CED6F3C97}" destId="{0727D689-479B-401E-8C85-4B9936580843}" srcOrd="2" destOrd="0" presId="urn:microsoft.com/office/officeart/2005/8/layout/hierarchy4"/>
    <dgm:cxn modelId="{412E5DC6-D539-4B6D-B98B-7F93E753D3FD}" type="presParOf" srcId="{0727D689-479B-401E-8C85-4B9936580843}" destId="{873D0496-C186-44F5-BA71-7AA1A2393644}" srcOrd="0" destOrd="0" presId="urn:microsoft.com/office/officeart/2005/8/layout/hierarchy4"/>
    <dgm:cxn modelId="{3D918864-625E-400B-ACCD-8D71B9C240F2}" type="presParOf" srcId="{873D0496-C186-44F5-BA71-7AA1A2393644}" destId="{2043646E-403C-4488-9742-26878F0D17F7}" srcOrd="0" destOrd="0" presId="urn:microsoft.com/office/officeart/2005/8/layout/hierarchy4"/>
    <dgm:cxn modelId="{C1DFF382-90CD-4E2E-B855-7EAC45764863}" type="presParOf" srcId="{873D0496-C186-44F5-BA71-7AA1A2393644}" destId="{13BE0966-6BDD-4550-90C0-B51AECA0A510}" srcOrd="1" destOrd="0" presId="urn:microsoft.com/office/officeart/2005/8/layout/hierarchy4"/>
    <dgm:cxn modelId="{C2B61DBB-97DE-4C91-99E9-58B6519FC286}" type="presParOf" srcId="{873D0496-C186-44F5-BA71-7AA1A2393644}" destId="{F4CE8E9D-FDB4-464C-A878-A28AD7C0FFF2}" srcOrd="2" destOrd="0" presId="urn:microsoft.com/office/officeart/2005/8/layout/hierarchy4"/>
    <dgm:cxn modelId="{7489B230-6027-46DD-A9FE-63900B903E23}" type="presParOf" srcId="{F4CE8E9D-FDB4-464C-A878-A28AD7C0FFF2}" destId="{F21AD53F-6067-4146-B80D-AF30424C0560}" srcOrd="0" destOrd="0" presId="urn:microsoft.com/office/officeart/2005/8/layout/hierarchy4"/>
    <dgm:cxn modelId="{4CE4595E-391C-4FB3-9440-6E88F1D07644}" type="presParOf" srcId="{F21AD53F-6067-4146-B80D-AF30424C0560}" destId="{415B2805-B0AB-47BB-BE29-9A4AE17DAEC7}" srcOrd="0" destOrd="0" presId="urn:microsoft.com/office/officeart/2005/8/layout/hierarchy4"/>
    <dgm:cxn modelId="{E0219A43-1634-40BE-9BD2-BAD875704D1F}" type="presParOf" srcId="{F21AD53F-6067-4146-B80D-AF30424C0560}" destId="{3F677DFD-5DE9-4428-B265-632FFA10A421}" srcOrd="1" destOrd="0" presId="urn:microsoft.com/office/officeart/2005/8/layout/hierarchy4"/>
    <dgm:cxn modelId="{A61EE4FA-1512-4E54-ADFE-920579374CE2}" type="presParOf" srcId="{F21AD53F-6067-4146-B80D-AF30424C0560}" destId="{3BF45C24-F6B0-4B48-B97C-D7613041337D}" srcOrd="2" destOrd="0" presId="urn:microsoft.com/office/officeart/2005/8/layout/hierarchy4"/>
    <dgm:cxn modelId="{A46905AF-5976-453A-92C9-7546E047B251}" type="presParOf" srcId="{3BF45C24-F6B0-4B48-B97C-D7613041337D}" destId="{F0E2D7E7-2E95-42BD-A005-D462898B0D53}" srcOrd="0" destOrd="0" presId="urn:microsoft.com/office/officeart/2005/8/layout/hierarchy4"/>
    <dgm:cxn modelId="{A49B89D9-23A5-4FFE-A488-9D56FC6B22D4}" type="presParOf" srcId="{F0E2D7E7-2E95-42BD-A005-D462898B0D53}" destId="{D78AB042-CC15-4E8B-A2AD-34F5186948F7}" srcOrd="0" destOrd="0" presId="urn:microsoft.com/office/officeart/2005/8/layout/hierarchy4"/>
    <dgm:cxn modelId="{F29A3F5A-688C-46A0-BE78-EEF6C2193FE6}" type="presParOf" srcId="{F0E2D7E7-2E95-42BD-A005-D462898B0D53}" destId="{2A566E33-558C-452F-8DE3-AAE0D6D0454D}" srcOrd="1" destOrd="0" presId="urn:microsoft.com/office/officeart/2005/8/layout/hierarchy4"/>
    <dgm:cxn modelId="{7A283923-68DB-41A7-B165-1502CCED2731}" type="presParOf" srcId="{F0E2D7E7-2E95-42BD-A005-D462898B0D53}" destId="{57421FD8-D1AA-4FC9-98FA-4C671205C364}" srcOrd="2" destOrd="0" presId="urn:microsoft.com/office/officeart/2005/8/layout/hierarchy4"/>
    <dgm:cxn modelId="{0DFD1106-4890-4E75-8A39-13C3D5E8C7E2}" type="presParOf" srcId="{57421FD8-D1AA-4FC9-98FA-4C671205C364}" destId="{29A87AE9-C9CB-45AB-A17A-9B5A2415469C}" srcOrd="0" destOrd="0" presId="urn:microsoft.com/office/officeart/2005/8/layout/hierarchy4"/>
    <dgm:cxn modelId="{80F88BA7-F727-439A-B0F6-54E7A82BF623}" type="presParOf" srcId="{29A87AE9-C9CB-45AB-A17A-9B5A2415469C}" destId="{A1AEB7E5-8AD9-421D-B8C0-4134FF94AB26}" srcOrd="0" destOrd="0" presId="urn:microsoft.com/office/officeart/2005/8/layout/hierarchy4"/>
    <dgm:cxn modelId="{F8F74531-7CA1-4B08-8336-D60C521C8625}" type="presParOf" srcId="{29A87AE9-C9CB-45AB-A17A-9B5A2415469C}" destId="{3A8E3FBF-C2B3-4144-9FFA-ED87780E923E}" srcOrd="1" destOrd="0" presId="urn:microsoft.com/office/officeart/2005/8/layout/hierarchy4"/>
    <dgm:cxn modelId="{51FDB26A-B137-4E56-8F91-54F811F9745F}" type="presParOf" srcId="{C66F7CA3-E53A-4C7C-9C4D-0436649610A1}" destId="{E5279A84-5416-4154-97FA-7EFFAD96442E}" srcOrd="1" destOrd="0" presId="urn:microsoft.com/office/officeart/2005/8/layout/hierarchy4"/>
    <dgm:cxn modelId="{08B8F13F-A32A-480E-870E-37DC1818F68B}" type="presParOf" srcId="{C66F7CA3-E53A-4C7C-9C4D-0436649610A1}" destId="{DEA4012B-1109-47E2-949F-254542C099E9}" srcOrd="2" destOrd="0" presId="urn:microsoft.com/office/officeart/2005/8/layout/hierarchy4"/>
    <dgm:cxn modelId="{6D2906A8-E8E8-4B11-BB06-C564EF38A625}" type="presParOf" srcId="{DEA4012B-1109-47E2-949F-254542C099E9}" destId="{CE99EEEB-77F1-43B6-857D-AA0C95CA62B4}" srcOrd="0" destOrd="0" presId="urn:microsoft.com/office/officeart/2005/8/layout/hierarchy4"/>
    <dgm:cxn modelId="{6B1DB42E-ED60-47E2-B4E1-F3F5443D077F}" type="presParOf" srcId="{DEA4012B-1109-47E2-949F-254542C099E9}" destId="{FA2F22B3-4C4E-4CD1-AE57-5140DDD21B70}" srcOrd="1" destOrd="0" presId="urn:microsoft.com/office/officeart/2005/8/layout/hierarchy4"/>
    <dgm:cxn modelId="{F7BD10C3-DC5E-476A-AEE9-165F516F8C25}" type="presParOf" srcId="{DEA4012B-1109-47E2-949F-254542C099E9}" destId="{DA197003-F4C4-4976-BF3C-62E7085C3DA9}" srcOrd="2" destOrd="0" presId="urn:microsoft.com/office/officeart/2005/8/layout/hierarchy4"/>
    <dgm:cxn modelId="{12CE6375-1A14-4C3F-80FA-6661F3B72B31}" type="presParOf" srcId="{DA197003-F4C4-4976-BF3C-62E7085C3DA9}" destId="{968F8BE0-29C6-497B-8C99-4120C43E85A3}" srcOrd="0" destOrd="0" presId="urn:microsoft.com/office/officeart/2005/8/layout/hierarchy4"/>
    <dgm:cxn modelId="{253C3117-8DAD-4480-BED4-DDFC14B533C1}" type="presParOf" srcId="{968F8BE0-29C6-497B-8C99-4120C43E85A3}" destId="{BD5BCE0C-B087-4012-9B0E-93063DC56445}" srcOrd="0" destOrd="0" presId="urn:microsoft.com/office/officeart/2005/8/layout/hierarchy4"/>
    <dgm:cxn modelId="{11108F27-7515-4397-A232-0AE758C491FB}" type="presParOf" srcId="{968F8BE0-29C6-497B-8C99-4120C43E85A3}" destId="{7E466A60-F80D-4A17-86CB-7735B05FA203}" srcOrd="1" destOrd="0" presId="urn:microsoft.com/office/officeart/2005/8/layout/hierarchy4"/>
    <dgm:cxn modelId="{6580F9DC-81C7-453D-BD33-66AC94E23439}" type="presParOf" srcId="{968F8BE0-29C6-497B-8C99-4120C43E85A3}" destId="{64DEE69F-8E1E-4E34-975A-36E66D39FF2B}" srcOrd="2" destOrd="0" presId="urn:microsoft.com/office/officeart/2005/8/layout/hierarchy4"/>
    <dgm:cxn modelId="{6911FBDF-909B-458F-B60C-CB9EFC524BAE}" type="presParOf" srcId="{64DEE69F-8E1E-4E34-975A-36E66D39FF2B}" destId="{07DE2E3F-19A8-4018-AD95-3A5A9A100291}" srcOrd="0" destOrd="0" presId="urn:microsoft.com/office/officeart/2005/8/layout/hierarchy4"/>
    <dgm:cxn modelId="{2F4960CB-986B-4995-B4B9-0037700EBF01}" type="presParOf" srcId="{07DE2E3F-19A8-4018-AD95-3A5A9A100291}" destId="{92A40E8F-020C-4799-9139-EE0C20B3AA49}" srcOrd="0" destOrd="0" presId="urn:microsoft.com/office/officeart/2005/8/layout/hierarchy4"/>
    <dgm:cxn modelId="{20320483-19BD-4A44-9610-F4DAB972324B}" type="presParOf" srcId="{07DE2E3F-19A8-4018-AD95-3A5A9A100291}" destId="{F2EF6195-AEB4-40BA-95AA-F6F778347204}" srcOrd="1" destOrd="0" presId="urn:microsoft.com/office/officeart/2005/8/layout/hierarchy4"/>
    <dgm:cxn modelId="{916205FC-5A91-4CF7-B04A-B76E35CCAE5E}" type="presParOf" srcId="{07DE2E3F-19A8-4018-AD95-3A5A9A100291}" destId="{96683549-ADC5-4BE7-A225-A22E58730362}" srcOrd="2" destOrd="0" presId="urn:microsoft.com/office/officeart/2005/8/layout/hierarchy4"/>
    <dgm:cxn modelId="{BDCB6617-33DE-440D-8128-D8CDDA46C062}" type="presParOf" srcId="{96683549-ADC5-4BE7-A225-A22E58730362}" destId="{18738AF1-F67E-4A03-BD6C-9F91EA4DB322}" srcOrd="0" destOrd="0" presId="urn:microsoft.com/office/officeart/2005/8/layout/hierarchy4"/>
    <dgm:cxn modelId="{0D42EAEE-765A-4F1A-A55F-7CF1F7DB9222}" type="presParOf" srcId="{18738AF1-F67E-4A03-BD6C-9F91EA4DB322}" destId="{F6917186-336F-47D1-99DA-379607E42BC1}" srcOrd="0" destOrd="0" presId="urn:microsoft.com/office/officeart/2005/8/layout/hierarchy4"/>
    <dgm:cxn modelId="{55CCE3B1-FB4A-4088-AFDC-C5C7B1E590F8}" type="presParOf" srcId="{18738AF1-F67E-4A03-BD6C-9F91EA4DB322}" destId="{84B706A9-A614-48DD-9A70-09F059C753DD}" srcOrd="1" destOrd="0" presId="urn:microsoft.com/office/officeart/2005/8/layout/hierarchy4"/>
    <dgm:cxn modelId="{52F3AA0F-2616-405B-84D4-9847F9EB64BD}" type="presParOf" srcId="{18738AF1-F67E-4A03-BD6C-9F91EA4DB322}" destId="{E4A86E12-151C-469C-AD29-DF3621C4E05D}" srcOrd="2" destOrd="0" presId="urn:microsoft.com/office/officeart/2005/8/layout/hierarchy4"/>
    <dgm:cxn modelId="{756FFA87-B7AE-4975-B00F-974D4A109127}" type="presParOf" srcId="{E4A86E12-151C-469C-AD29-DF3621C4E05D}" destId="{A02579F7-6990-4613-96DC-EA27C0012BEB}" srcOrd="0" destOrd="0" presId="urn:microsoft.com/office/officeart/2005/8/layout/hierarchy4"/>
    <dgm:cxn modelId="{36EF6D2C-7DD6-405D-8DEA-B397D995EA10}" type="presParOf" srcId="{A02579F7-6990-4613-96DC-EA27C0012BEB}" destId="{79828E56-9956-4449-8125-0D8144928EAC}" srcOrd="0" destOrd="0" presId="urn:microsoft.com/office/officeart/2005/8/layout/hierarchy4"/>
    <dgm:cxn modelId="{4FB4015C-6BEA-4054-9FBE-1825A3E59D0B}" type="presParOf" srcId="{A02579F7-6990-4613-96DC-EA27C0012BEB}" destId="{290A8319-4810-49A8-AFCB-38ABAFECE85F}" srcOrd="1" destOrd="0" presId="urn:microsoft.com/office/officeart/2005/8/layout/hierarchy4"/>
    <dgm:cxn modelId="{0E85F977-006C-44FC-82A5-9979C5148F98}" type="presParOf" srcId="{A02579F7-6990-4613-96DC-EA27C0012BEB}" destId="{28692805-DB5D-4FDB-A5B6-9415714DFB24}" srcOrd="2" destOrd="0" presId="urn:microsoft.com/office/officeart/2005/8/layout/hierarchy4"/>
    <dgm:cxn modelId="{A3DBEEA7-7371-4FF7-BD9D-BD3E910082EE}" type="presParOf" srcId="{28692805-DB5D-4FDB-A5B6-9415714DFB24}" destId="{643AC9CB-A258-48A6-9F75-F22EAD393F4D}" srcOrd="0" destOrd="0" presId="urn:microsoft.com/office/officeart/2005/8/layout/hierarchy4"/>
    <dgm:cxn modelId="{D0B31D53-C010-4293-8BF5-7440508A8F8B}" type="presParOf" srcId="{643AC9CB-A258-48A6-9F75-F22EAD393F4D}" destId="{99528A38-4A87-4FAD-91EA-E3EEB7F6BA3C}" srcOrd="0" destOrd="0" presId="urn:microsoft.com/office/officeart/2005/8/layout/hierarchy4"/>
    <dgm:cxn modelId="{C49E34B9-69B7-413A-8E09-B108C2B5083A}" type="presParOf" srcId="{643AC9CB-A258-48A6-9F75-F22EAD393F4D}" destId="{C9B4DE73-187C-4A7B-AED7-B898F073EBDA}" srcOrd="1" destOrd="0" presId="urn:microsoft.com/office/officeart/2005/8/layout/hierarchy4"/>
    <dgm:cxn modelId="{A92C6F85-9F1E-4725-B018-0B1B387A731E}" type="presParOf" srcId="{643AC9CB-A258-48A6-9F75-F22EAD393F4D}" destId="{7BF758A6-9412-4A12-B712-6050E419CF0B}" srcOrd="2" destOrd="0" presId="urn:microsoft.com/office/officeart/2005/8/layout/hierarchy4"/>
    <dgm:cxn modelId="{54A2F008-95F8-49B5-9F80-412151F4C6DF}" type="presParOf" srcId="{7BF758A6-9412-4A12-B712-6050E419CF0B}" destId="{1250900A-97C9-4CFB-994E-916DFB15BE4D}" srcOrd="0" destOrd="0" presId="urn:microsoft.com/office/officeart/2005/8/layout/hierarchy4"/>
    <dgm:cxn modelId="{08635B18-FAF6-4D9A-A78B-2669156249DF}" type="presParOf" srcId="{1250900A-97C9-4CFB-994E-916DFB15BE4D}" destId="{F5D5885C-A606-4776-91E3-7D49240C9031}" srcOrd="0" destOrd="0" presId="urn:microsoft.com/office/officeart/2005/8/layout/hierarchy4"/>
    <dgm:cxn modelId="{0346EB64-2727-4AD5-8688-509D0E76070D}" type="presParOf" srcId="{1250900A-97C9-4CFB-994E-916DFB15BE4D}" destId="{3206C456-DD82-46E6-B4B1-9BA2625F51A7}" srcOrd="1" destOrd="0" presId="urn:microsoft.com/office/officeart/2005/8/layout/hierarchy4"/>
    <dgm:cxn modelId="{DCA41F43-D94A-4826-B2A6-71D37667512C}" type="presParOf" srcId="{1250900A-97C9-4CFB-994E-916DFB15BE4D}" destId="{B9ADA7B6-46CF-4821-BFB6-FC9C2149EEF5}" srcOrd="2" destOrd="0" presId="urn:microsoft.com/office/officeart/2005/8/layout/hierarchy4"/>
    <dgm:cxn modelId="{0FF902F1-BBC1-418A-AC71-1F5E0173EC8A}" type="presParOf" srcId="{B9ADA7B6-46CF-4821-BFB6-FC9C2149EEF5}" destId="{9FF2891C-1314-46C2-A85D-9AE5682FFEAD}" srcOrd="0" destOrd="0" presId="urn:microsoft.com/office/officeart/2005/8/layout/hierarchy4"/>
    <dgm:cxn modelId="{BB23FAE9-91BC-48B3-82F8-AEDFF37107C7}" type="presParOf" srcId="{9FF2891C-1314-46C2-A85D-9AE5682FFEAD}" destId="{899ED0D6-C1FD-4CF2-B8E1-2C0EBF6D2776}" srcOrd="0" destOrd="0" presId="urn:microsoft.com/office/officeart/2005/8/layout/hierarchy4"/>
    <dgm:cxn modelId="{9B53B52F-7577-41E0-87A2-5B9F30E2AA9B}" type="presParOf" srcId="{9FF2891C-1314-46C2-A85D-9AE5682FFEAD}" destId="{8911BD76-E55E-46C3-8A0D-9AC359E17FA4}" srcOrd="1" destOrd="0" presId="urn:microsoft.com/office/officeart/2005/8/layout/hierarchy4"/>
    <dgm:cxn modelId="{CC57DF54-6785-478F-B4AE-7BE0034A2A87}" type="presParOf" srcId="{9FF2891C-1314-46C2-A85D-9AE5682FFEAD}" destId="{1D0402FD-19A1-44F2-8450-9A13364CFEE1}" srcOrd="2" destOrd="0" presId="urn:microsoft.com/office/officeart/2005/8/layout/hierarchy4"/>
    <dgm:cxn modelId="{4A31DF30-81B4-4DD1-8BA3-FB52857A2CEF}" type="presParOf" srcId="{1D0402FD-19A1-44F2-8450-9A13364CFEE1}" destId="{8FB89A9E-3BDE-495E-A9F0-A1840F5594BA}" srcOrd="0" destOrd="0" presId="urn:microsoft.com/office/officeart/2005/8/layout/hierarchy4"/>
    <dgm:cxn modelId="{EB6C551B-BF16-4298-B2E2-3FC9898626AE}" type="presParOf" srcId="{8FB89A9E-3BDE-495E-A9F0-A1840F5594BA}" destId="{2463C124-907B-4872-8AA8-F3530D6F2275}" srcOrd="0" destOrd="0" presId="urn:microsoft.com/office/officeart/2005/8/layout/hierarchy4"/>
    <dgm:cxn modelId="{E3017177-2081-40A7-BD03-B70768CE3A0D}" type="presParOf" srcId="{8FB89A9E-3BDE-495E-A9F0-A1840F5594BA}" destId="{A54DA9F9-0B64-4A37-B1C1-94BA27D8738C}" srcOrd="1" destOrd="0" presId="urn:microsoft.com/office/officeart/2005/8/layout/hierarchy4"/>
    <dgm:cxn modelId="{5B9EF45F-EDBE-40AF-A86F-DD29F2624240}" type="presParOf" srcId="{8FB89A9E-3BDE-495E-A9F0-A1840F5594BA}" destId="{00043B7F-493D-4387-BCB0-614EEA54E05A}" srcOrd="2" destOrd="0" presId="urn:microsoft.com/office/officeart/2005/8/layout/hierarchy4"/>
    <dgm:cxn modelId="{CC0A983C-0419-4F0E-949D-9D0508BBBBD4}" type="presParOf" srcId="{00043B7F-493D-4387-BCB0-614EEA54E05A}" destId="{C0F2E6CA-9F16-436A-8275-A9A4FBFA17F0}" srcOrd="0" destOrd="0" presId="urn:microsoft.com/office/officeart/2005/8/layout/hierarchy4"/>
    <dgm:cxn modelId="{61F29A82-0B3F-4123-A3EE-1F71AC767455}" type="presParOf" srcId="{C0F2E6CA-9F16-436A-8275-A9A4FBFA17F0}" destId="{3B6FA25A-FB91-4735-852D-20B0B10CAD51}" srcOrd="0" destOrd="0" presId="urn:microsoft.com/office/officeart/2005/8/layout/hierarchy4"/>
    <dgm:cxn modelId="{D1DB083C-B4C3-4799-8D42-DAC7AB8EE448}" type="presParOf" srcId="{C0F2E6CA-9F16-436A-8275-A9A4FBFA17F0}" destId="{2A338F4B-AE05-468C-838D-06FE3721C9FC}" srcOrd="1" destOrd="0" presId="urn:microsoft.com/office/officeart/2005/8/layout/hierarchy4"/>
    <dgm:cxn modelId="{8688B414-F295-4546-988F-3A090E7E0BEC}" type="presParOf" srcId="{DA197003-F4C4-4976-BF3C-62E7085C3DA9}" destId="{22A2B34B-7918-42FE-AF14-490E9C2116EA}" srcOrd="1" destOrd="0" presId="urn:microsoft.com/office/officeart/2005/8/layout/hierarchy4"/>
    <dgm:cxn modelId="{CA80B73B-4FDF-4A3F-B028-1874CD45AE7E}" type="presParOf" srcId="{DA197003-F4C4-4976-BF3C-62E7085C3DA9}" destId="{F3168092-F07D-49A3-982D-37C1E937939B}" srcOrd="2" destOrd="0" presId="urn:microsoft.com/office/officeart/2005/8/layout/hierarchy4"/>
    <dgm:cxn modelId="{7096E445-5996-4E9D-AC9E-2816E47FFDFF}" type="presParOf" srcId="{F3168092-F07D-49A3-982D-37C1E937939B}" destId="{27654947-D276-497A-9AB3-309822AED493}" srcOrd="0" destOrd="0" presId="urn:microsoft.com/office/officeart/2005/8/layout/hierarchy4"/>
    <dgm:cxn modelId="{EA3E6E2D-0945-4840-AFF6-495ED91EC9B6}" type="presParOf" srcId="{F3168092-F07D-49A3-982D-37C1E937939B}" destId="{55A65532-7CB5-4B3C-A0B8-9B039E04F706}" srcOrd="1" destOrd="0" presId="urn:microsoft.com/office/officeart/2005/8/layout/hierarchy4"/>
    <dgm:cxn modelId="{1B3F2596-0456-432B-9983-6878D15B1D01}" type="presParOf" srcId="{F3168092-F07D-49A3-982D-37C1E937939B}" destId="{F80F7BDC-1E66-411E-B20D-87323A8AD8A5}" srcOrd="2" destOrd="0" presId="urn:microsoft.com/office/officeart/2005/8/layout/hierarchy4"/>
    <dgm:cxn modelId="{3757F705-0F1E-4E68-A5DB-3F3C6188C399}" type="presParOf" srcId="{F80F7BDC-1E66-411E-B20D-87323A8AD8A5}" destId="{B329D8DA-B46B-40E3-BEBB-5F71CD538B08}" srcOrd="0" destOrd="0" presId="urn:microsoft.com/office/officeart/2005/8/layout/hierarchy4"/>
    <dgm:cxn modelId="{A2375447-AD55-4F0D-92A7-6C484A749B8C}" type="presParOf" srcId="{B329D8DA-B46B-40E3-BEBB-5F71CD538B08}" destId="{030A5ABB-FF57-40CF-895F-3F5197D84F95}" srcOrd="0" destOrd="0" presId="urn:microsoft.com/office/officeart/2005/8/layout/hierarchy4"/>
    <dgm:cxn modelId="{867DA67B-2D9A-4D6C-9AA4-B7FB75FCC393}" type="presParOf" srcId="{B329D8DA-B46B-40E3-BEBB-5F71CD538B08}" destId="{EA079DF9-4F1C-4D38-A0A3-33BEE033DEEE}" srcOrd="1" destOrd="0" presId="urn:microsoft.com/office/officeart/2005/8/layout/hierarchy4"/>
    <dgm:cxn modelId="{E6189C61-0F84-4DA3-B55D-6C4E372CA309}" type="presParOf" srcId="{B329D8DA-B46B-40E3-BEBB-5F71CD538B08}" destId="{60DCA1CF-C5D9-456F-BCC9-31EC924734DE}" srcOrd="2" destOrd="0" presId="urn:microsoft.com/office/officeart/2005/8/layout/hierarchy4"/>
    <dgm:cxn modelId="{77463305-DFA2-4163-8FDC-957889F6AE58}" type="presParOf" srcId="{60DCA1CF-C5D9-456F-BCC9-31EC924734DE}" destId="{1FD13B20-FD96-436A-8CD7-7D9E9E8C46BF}" srcOrd="0" destOrd="0" presId="urn:microsoft.com/office/officeart/2005/8/layout/hierarchy4"/>
    <dgm:cxn modelId="{4C8F3BDE-F014-4DF3-86C9-2701C5BFB4F1}" type="presParOf" srcId="{1FD13B20-FD96-436A-8CD7-7D9E9E8C46BF}" destId="{6D4F318A-F8BA-4865-BCC5-223694587357}" srcOrd="0" destOrd="0" presId="urn:microsoft.com/office/officeart/2005/8/layout/hierarchy4"/>
    <dgm:cxn modelId="{63D4BF67-4EFF-4339-8F28-101568602755}" type="presParOf" srcId="{1FD13B20-FD96-436A-8CD7-7D9E9E8C46BF}" destId="{E4236152-89D7-4016-BAA0-5634E0244181}" srcOrd="1" destOrd="0" presId="urn:microsoft.com/office/officeart/2005/8/layout/hierarchy4"/>
    <dgm:cxn modelId="{58C4F3C8-64C8-41DF-8B34-CBE8976B0EAD}" type="presParOf" srcId="{1FD13B20-FD96-436A-8CD7-7D9E9E8C46BF}" destId="{EC7448CE-03CB-43BB-B39D-3D4C503CD721}" srcOrd="2" destOrd="0" presId="urn:microsoft.com/office/officeart/2005/8/layout/hierarchy4"/>
    <dgm:cxn modelId="{22D37591-56A1-43BA-86AB-C3F07E286FB6}" type="presParOf" srcId="{EC7448CE-03CB-43BB-B39D-3D4C503CD721}" destId="{EB67EB98-B92F-4A1C-9EBE-A22C544A1A3E}" srcOrd="0" destOrd="0" presId="urn:microsoft.com/office/officeart/2005/8/layout/hierarchy4"/>
    <dgm:cxn modelId="{52659DFE-428E-463E-ACD2-6B2BD648FF14}" type="presParOf" srcId="{EB67EB98-B92F-4A1C-9EBE-A22C544A1A3E}" destId="{55860095-9A4B-4566-AC27-4674AB37AB01}" srcOrd="0" destOrd="0" presId="urn:microsoft.com/office/officeart/2005/8/layout/hierarchy4"/>
    <dgm:cxn modelId="{5887B914-D55E-450C-BCC6-ECAA8721E94B}" type="presParOf" srcId="{EB67EB98-B92F-4A1C-9EBE-A22C544A1A3E}" destId="{3C727135-1DA6-414F-BF92-0FF0CA9BAFAA}" srcOrd="1" destOrd="0" presId="urn:microsoft.com/office/officeart/2005/8/layout/hierarchy4"/>
    <dgm:cxn modelId="{597B1FC4-A930-4605-B4CE-065750B9B3EB}" type="presParOf" srcId="{EB67EB98-B92F-4A1C-9EBE-A22C544A1A3E}" destId="{72397C02-0DB3-49CE-955C-E7953C9D1296}" srcOrd="2" destOrd="0" presId="urn:microsoft.com/office/officeart/2005/8/layout/hierarchy4"/>
    <dgm:cxn modelId="{8CE70882-96E5-46A3-B8F2-A04C402F19FC}" type="presParOf" srcId="{72397C02-0DB3-49CE-955C-E7953C9D1296}" destId="{E465ED32-63DD-4CDF-8409-98F347FCEF5C}" srcOrd="0" destOrd="0" presId="urn:microsoft.com/office/officeart/2005/8/layout/hierarchy4"/>
    <dgm:cxn modelId="{071AB8D8-9490-4F56-8CFD-820C8EDFCEBE}" type="presParOf" srcId="{E465ED32-63DD-4CDF-8409-98F347FCEF5C}" destId="{E3DC5FD9-9DC6-42B4-8C1F-AB309C4EDDD6}" srcOrd="0" destOrd="0" presId="urn:microsoft.com/office/officeart/2005/8/layout/hierarchy4"/>
    <dgm:cxn modelId="{CDAAACD7-CC8C-4805-B9BE-79F37BDD6C9D}" type="presParOf" srcId="{E465ED32-63DD-4CDF-8409-98F347FCEF5C}" destId="{924D6F38-C80E-49E2-8383-42D7F3B1AC8A}" srcOrd="1" destOrd="0" presId="urn:microsoft.com/office/officeart/2005/8/layout/hierarchy4"/>
    <dgm:cxn modelId="{625CAC66-D040-4F09-A462-0E87FAE0F16D}" type="presParOf" srcId="{E465ED32-63DD-4CDF-8409-98F347FCEF5C}" destId="{DC5F5640-FBAB-4596-A866-5CBBA370C425}" srcOrd="2" destOrd="0" presId="urn:microsoft.com/office/officeart/2005/8/layout/hierarchy4"/>
    <dgm:cxn modelId="{193C3903-3367-4F84-95F6-B984550C927E}" type="presParOf" srcId="{DC5F5640-FBAB-4596-A866-5CBBA370C425}" destId="{4B6C57C0-D937-43CB-A6AA-CCE528F85D02}" srcOrd="0" destOrd="0" presId="urn:microsoft.com/office/officeart/2005/8/layout/hierarchy4"/>
    <dgm:cxn modelId="{AFA41687-F9F6-48D6-8645-38F61D103481}" type="presParOf" srcId="{4B6C57C0-D937-43CB-A6AA-CCE528F85D02}" destId="{A61575FF-3558-4D26-B25E-FFF21DB95BED}" srcOrd="0" destOrd="0" presId="urn:microsoft.com/office/officeart/2005/8/layout/hierarchy4"/>
    <dgm:cxn modelId="{1A580A08-CE2A-4559-ADEB-E9DA8B4F519C}" type="presParOf" srcId="{4B6C57C0-D937-43CB-A6AA-CCE528F85D02}" destId="{C30567F8-840E-4319-843E-A9CFC23EB52F}" srcOrd="1" destOrd="0" presId="urn:microsoft.com/office/officeart/2005/8/layout/hierarchy4"/>
    <dgm:cxn modelId="{7EFBF57C-8471-494B-B4B5-FC90319CF0BF}" type="presParOf" srcId="{4B6C57C0-D937-43CB-A6AA-CCE528F85D02}" destId="{2032C496-F23F-4826-B068-CC043AFA0436}" srcOrd="2" destOrd="0" presId="urn:microsoft.com/office/officeart/2005/8/layout/hierarchy4"/>
    <dgm:cxn modelId="{C4B6BE7C-AE76-40A2-BAED-2642B21C87CE}" type="presParOf" srcId="{2032C496-F23F-4826-B068-CC043AFA0436}" destId="{F351A91A-B205-4A82-A920-9A14CA58F360}" srcOrd="0" destOrd="0" presId="urn:microsoft.com/office/officeart/2005/8/layout/hierarchy4"/>
    <dgm:cxn modelId="{8A197223-0AFA-44B7-92A0-E5521C3AEA8A}" type="presParOf" srcId="{F351A91A-B205-4A82-A920-9A14CA58F360}" destId="{0E340B78-B842-4768-AFEB-09F612AE2798}" srcOrd="0" destOrd="0" presId="urn:microsoft.com/office/officeart/2005/8/layout/hierarchy4"/>
    <dgm:cxn modelId="{4F2FDC10-937A-4C07-93AA-6809F5056C7E}" type="presParOf" srcId="{F351A91A-B205-4A82-A920-9A14CA58F360}" destId="{3B4D22B4-6737-4FF1-9198-E947D44235DC}" srcOrd="1" destOrd="0" presId="urn:microsoft.com/office/officeart/2005/8/layout/hierarchy4"/>
    <dgm:cxn modelId="{FC00567B-13E6-4F41-B36F-9E00094A85D6}" type="presParOf" srcId="{F351A91A-B205-4A82-A920-9A14CA58F360}" destId="{F55849DB-E21C-4BCE-B88C-A0AA6E0608A9}" srcOrd="2" destOrd="0" presId="urn:microsoft.com/office/officeart/2005/8/layout/hierarchy4"/>
    <dgm:cxn modelId="{997B890F-1F29-40B6-9887-1AFEDE5C6D57}" type="presParOf" srcId="{F55849DB-E21C-4BCE-B88C-A0AA6E0608A9}" destId="{FA2DD97D-E734-4856-871B-631AC7FA6EE3}" srcOrd="0" destOrd="0" presId="urn:microsoft.com/office/officeart/2005/8/layout/hierarchy4"/>
    <dgm:cxn modelId="{4E71769E-E6FE-41B3-9D23-626AB0675467}" type="presParOf" srcId="{FA2DD97D-E734-4856-871B-631AC7FA6EE3}" destId="{2D97B50C-C95B-4263-BF6A-5D930B2BC5D6}" srcOrd="0" destOrd="0" presId="urn:microsoft.com/office/officeart/2005/8/layout/hierarchy4"/>
    <dgm:cxn modelId="{0A3333B6-7CFD-4711-84AF-51C2EDC35128}" type="presParOf" srcId="{FA2DD97D-E734-4856-871B-631AC7FA6EE3}" destId="{6A123BB7-CCF9-4391-B740-E71456C27EA7}" srcOrd="1" destOrd="0" presId="urn:microsoft.com/office/officeart/2005/8/layout/hierarchy4"/>
    <dgm:cxn modelId="{BB432C90-9F01-4136-9E52-EA6468EA96F6}" type="presParOf" srcId="{FA2DD97D-E734-4856-871B-631AC7FA6EE3}" destId="{001B2A2B-7EE8-480B-BF85-45DD92B5C7BA}" srcOrd="2" destOrd="0" presId="urn:microsoft.com/office/officeart/2005/8/layout/hierarchy4"/>
    <dgm:cxn modelId="{5C9C2964-920C-4318-8A86-252A69ED4639}" type="presParOf" srcId="{001B2A2B-7EE8-480B-BF85-45DD92B5C7BA}" destId="{CD2B65A5-B80C-441A-8327-A34D34089363}" srcOrd="0" destOrd="0" presId="urn:microsoft.com/office/officeart/2005/8/layout/hierarchy4"/>
    <dgm:cxn modelId="{F132175A-76EF-4796-934A-777B3AF14D37}" type="presParOf" srcId="{CD2B65A5-B80C-441A-8327-A34D34089363}" destId="{C72D6427-0500-4D07-A0C0-6254FCE168F4}" srcOrd="0" destOrd="0" presId="urn:microsoft.com/office/officeart/2005/8/layout/hierarchy4"/>
    <dgm:cxn modelId="{A40A8959-9554-4D27-A9C3-1C081AC3A34B}" type="presParOf" srcId="{CD2B65A5-B80C-441A-8327-A34D34089363}" destId="{9969B258-B75B-4A54-845F-45327C6549C9}" srcOrd="1" destOrd="0" presId="urn:microsoft.com/office/officeart/2005/8/layout/hierarchy4"/>
    <dgm:cxn modelId="{8F592342-D830-45F9-806C-DF77318C8FFD}" type="presParOf" srcId="{F80F7BDC-1E66-411E-B20D-87323A8AD8A5}" destId="{6DB2DA67-9E71-45FC-A0CF-2A92228ED2AB}" srcOrd="1" destOrd="0" presId="urn:microsoft.com/office/officeart/2005/8/layout/hierarchy4"/>
    <dgm:cxn modelId="{BE504A38-5F5E-4ABF-A1EA-B59CF4F35F96}" type="presParOf" srcId="{F80F7BDC-1E66-411E-B20D-87323A8AD8A5}" destId="{A4240822-EA5F-4B64-BB13-BF2F18CED135}" srcOrd="2" destOrd="0" presId="urn:microsoft.com/office/officeart/2005/8/layout/hierarchy4"/>
    <dgm:cxn modelId="{F4E74FB4-0397-4E92-B009-66D10A1FD341}" type="presParOf" srcId="{A4240822-EA5F-4B64-BB13-BF2F18CED135}" destId="{793D6782-5332-468A-83A8-9EA91075CCC0}" srcOrd="0" destOrd="0" presId="urn:microsoft.com/office/officeart/2005/8/layout/hierarchy4"/>
    <dgm:cxn modelId="{A1AD3A4B-5660-4A78-BE4F-B6150BA7FF21}" type="presParOf" srcId="{A4240822-EA5F-4B64-BB13-BF2F18CED135}" destId="{B825BCAF-892A-4929-A487-62AEF569B924}" srcOrd="1" destOrd="0" presId="urn:microsoft.com/office/officeart/2005/8/layout/hierarchy4"/>
    <dgm:cxn modelId="{5E4FBA07-6BC6-4845-92BE-D3896F085F13}" type="presParOf" srcId="{A4240822-EA5F-4B64-BB13-BF2F18CED135}" destId="{8845CB0F-0309-4A41-94C8-BCF071B30F45}" srcOrd="2" destOrd="0" presId="urn:microsoft.com/office/officeart/2005/8/layout/hierarchy4"/>
    <dgm:cxn modelId="{3CE71F57-32F3-404B-ACF8-BB84995C3D57}" type="presParOf" srcId="{8845CB0F-0309-4A41-94C8-BCF071B30F45}" destId="{6FF30B4C-0284-4917-B421-4C9793DBD3D4}" srcOrd="0" destOrd="0" presId="urn:microsoft.com/office/officeart/2005/8/layout/hierarchy4"/>
    <dgm:cxn modelId="{4852E02F-FBF0-4EB5-A3C1-9638DE20E30E}" type="presParOf" srcId="{6FF30B4C-0284-4917-B421-4C9793DBD3D4}" destId="{64AF0CED-32B8-4BEC-8944-1198AC616661}" srcOrd="0" destOrd="0" presId="urn:microsoft.com/office/officeart/2005/8/layout/hierarchy4"/>
    <dgm:cxn modelId="{D0A01998-21DC-441C-B2FC-C330F93CA5DD}" type="presParOf" srcId="{6FF30B4C-0284-4917-B421-4C9793DBD3D4}" destId="{76E42649-6205-4B3F-ABBF-49CFB7727E40}" srcOrd="1" destOrd="0" presId="urn:microsoft.com/office/officeart/2005/8/layout/hierarchy4"/>
    <dgm:cxn modelId="{989A1FE9-FE1A-4BEB-8E0F-CC88ACD2EC24}" type="presParOf" srcId="{6FF30B4C-0284-4917-B421-4C9793DBD3D4}" destId="{F25E11DB-D8B5-4DC3-A5B2-5000CE7D0B96}" srcOrd="2" destOrd="0" presId="urn:microsoft.com/office/officeart/2005/8/layout/hierarchy4"/>
    <dgm:cxn modelId="{D99CAC7E-854F-4AE3-8070-F43BFB4E272E}" type="presParOf" srcId="{F25E11DB-D8B5-4DC3-A5B2-5000CE7D0B96}" destId="{1ED7EE5D-7C9A-40A2-99C8-16CF048E7D4C}" srcOrd="0" destOrd="0" presId="urn:microsoft.com/office/officeart/2005/8/layout/hierarchy4"/>
    <dgm:cxn modelId="{E639333B-FE61-44E7-9A09-DDF978AB74CE}" type="presParOf" srcId="{1ED7EE5D-7C9A-40A2-99C8-16CF048E7D4C}" destId="{4D53BAD6-9A17-4BA8-AECD-4034749F178C}" srcOrd="0" destOrd="0" presId="urn:microsoft.com/office/officeart/2005/8/layout/hierarchy4"/>
    <dgm:cxn modelId="{0623E600-E622-476D-A8A7-064A1FD7FE09}" type="presParOf" srcId="{1ED7EE5D-7C9A-40A2-99C8-16CF048E7D4C}" destId="{C5D75BC2-C876-4B48-BBA1-3476E10AF417}" srcOrd="1" destOrd="0" presId="urn:microsoft.com/office/officeart/2005/8/layout/hierarchy4"/>
    <dgm:cxn modelId="{07DDAE4E-CE4E-429C-9717-C1C108ECF915}" type="presParOf" srcId="{1ED7EE5D-7C9A-40A2-99C8-16CF048E7D4C}" destId="{9680C773-4DE6-4C4D-969B-B0508EE872BF}" srcOrd="2" destOrd="0" presId="urn:microsoft.com/office/officeart/2005/8/layout/hierarchy4"/>
    <dgm:cxn modelId="{9352A5AB-32C1-4B2D-91CA-ACC79D21603D}" type="presParOf" srcId="{9680C773-4DE6-4C4D-969B-B0508EE872BF}" destId="{09F4F32C-276C-408E-95DB-D9534545DDE5}" srcOrd="0" destOrd="0" presId="urn:microsoft.com/office/officeart/2005/8/layout/hierarchy4"/>
    <dgm:cxn modelId="{886A440E-3490-4AD7-B279-F8349C33DF91}" type="presParOf" srcId="{09F4F32C-276C-408E-95DB-D9534545DDE5}" destId="{117136A5-50FC-428D-AFCA-C7F7BAB45522}" srcOrd="0" destOrd="0" presId="urn:microsoft.com/office/officeart/2005/8/layout/hierarchy4"/>
    <dgm:cxn modelId="{A1D190C8-356C-40CA-92CC-02434C8E7AA2}" type="presParOf" srcId="{09F4F32C-276C-408E-95DB-D9534545DDE5}" destId="{D02C550C-623D-4E7F-9209-34540292530B}" srcOrd="1" destOrd="0" presId="urn:microsoft.com/office/officeart/2005/8/layout/hierarchy4"/>
    <dgm:cxn modelId="{A014B2EF-A5DE-4AAF-891E-0E14D42B35FF}" type="presParOf" srcId="{09F4F32C-276C-408E-95DB-D9534545DDE5}" destId="{536932E9-6FCC-4DB6-8BE4-B653ECF125B5}" srcOrd="2" destOrd="0" presId="urn:microsoft.com/office/officeart/2005/8/layout/hierarchy4"/>
    <dgm:cxn modelId="{3BAE6119-46C3-4A54-8A8D-A79956B3F0DF}" type="presParOf" srcId="{536932E9-6FCC-4DB6-8BE4-B653ECF125B5}" destId="{7AD9FC82-D00C-4901-AD4B-51DA89C8FE0F}" srcOrd="0" destOrd="0" presId="urn:microsoft.com/office/officeart/2005/8/layout/hierarchy4"/>
    <dgm:cxn modelId="{BBBFC1B4-C30B-4002-88B5-3192C11112CA}" type="presParOf" srcId="{7AD9FC82-D00C-4901-AD4B-51DA89C8FE0F}" destId="{9BD0FDA7-E891-4221-B336-447C6084E5A6}" srcOrd="0" destOrd="0" presId="urn:microsoft.com/office/officeart/2005/8/layout/hierarchy4"/>
    <dgm:cxn modelId="{096D1048-A7A8-4403-ABED-D17188F9FC48}" type="presParOf" srcId="{7AD9FC82-D00C-4901-AD4B-51DA89C8FE0F}" destId="{FF0EE2EC-4AB5-43CD-AD15-1E3882B8FC6A}" srcOrd="1" destOrd="0" presId="urn:microsoft.com/office/officeart/2005/8/layout/hierarchy4"/>
    <dgm:cxn modelId="{3A4400A8-A03E-4888-94FB-BD0E21485A2E}" type="presParOf" srcId="{7AD9FC82-D00C-4901-AD4B-51DA89C8FE0F}" destId="{F2EA9F88-76A5-4C2B-9236-5336BBEFD88E}" srcOrd="2" destOrd="0" presId="urn:microsoft.com/office/officeart/2005/8/layout/hierarchy4"/>
    <dgm:cxn modelId="{7DBFA613-935D-49B8-8A1D-7E5955141205}" type="presParOf" srcId="{F2EA9F88-76A5-4C2B-9236-5336BBEFD88E}" destId="{A48EED0F-DD14-411D-B13F-949DB48D5E24}" srcOrd="0" destOrd="0" presId="urn:microsoft.com/office/officeart/2005/8/layout/hierarchy4"/>
    <dgm:cxn modelId="{3FA725A3-542B-44D5-8F39-DDFF8364A6A2}" type="presParOf" srcId="{A48EED0F-DD14-411D-B13F-949DB48D5E24}" destId="{F8CCA9F6-8383-4118-821B-DAE93A23EE07}" srcOrd="0" destOrd="0" presId="urn:microsoft.com/office/officeart/2005/8/layout/hierarchy4"/>
    <dgm:cxn modelId="{FC289348-BD1B-42FC-977B-1FC66A93C131}" type="presParOf" srcId="{A48EED0F-DD14-411D-B13F-949DB48D5E24}" destId="{9A65EB76-26DD-41E3-B5BB-93FDC2631BB7}" srcOrd="1" destOrd="0" presId="urn:microsoft.com/office/officeart/2005/8/layout/hierarchy4"/>
    <dgm:cxn modelId="{6F5D4355-5D53-4237-B702-81D1FD5040D3}" type="presParOf" srcId="{A48EED0F-DD14-411D-B13F-949DB48D5E24}" destId="{892F12D4-3333-4D1E-A3A4-AD9F0B953CD6}" srcOrd="2" destOrd="0" presId="urn:microsoft.com/office/officeart/2005/8/layout/hierarchy4"/>
    <dgm:cxn modelId="{C32941CA-27B1-41C1-BFBF-F679CC0CAAC5}" type="presParOf" srcId="{892F12D4-3333-4D1E-A3A4-AD9F0B953CD6}" destId="{07B8EAF8-1681-4523-8412-F27D23FFD5F9}" srcOrd="0" destOrd="0" presId="urn:microsoft.com/office/officeart/2005/8/layout/hierarchy4"/>
    <dgm:cxn modelId="{AD98F3F7-0AD3-4E5F-A8D4-1CF6369105D7}" type="presParOf" srcId="{07B8EAF8-1681-4523-8412-F27D23FFD5F9}" destId="{885C0274-7CF3-40DE-A88E-95F9FAA8A615}" srcOrd="0" destOrd="0" presId="urn:microsoft.com/office/officeart/2005/8/layout/hierarchy4"/>
    <dgm:cxn modelId="{DB942ACC-9148-4D84-9CF2-433D062B8097}" type="presParOf" srcId="{07B8EAF8-1681-4523-8412-F27D23FFD5F9}" destId="{398108A2-AB52-402E-99FE-8C91108965C4}" srcOrd="1" destOrd="0" presId="urn:microsoft.com/office/officeart/2005/8/layout/hierarchy4"/>
    <dgm:cxn modelId="{0B54F792-4BC0-460F-9493-F5E1D96E3AC0}" type="presParOf" srcId="{07B8EAF8-1681-4523-8412-F27D23FFD5F9}" destId="{8C267971-58E6-4DC9-B202-AFFA7FBE4D23}" srcOrd="2" destOrd="0" presId="urn:microsoft.com/office/officeart/2005/8/layout/hierarchy4"/>
    <dgm:cxn modelId="{5F90AC18-0EBC-4D60-A2F5-827AA7401690}" type="presParOf" srcId="{8C267971-58E6-4DC9-B202-AFFA7FBE4D23}" destId="{3035DD81-C369-4FB0-86E9-3D1994A69930}" srcOrd="0" destOrd="0" presId="urn:microsoft.com/office/officeart/2005/8/layout/hierarchy4"/>
    <dgm:cxn modelId="{7722030F-0452-4570-9B22-115618F17D64}" type="presParOf" srcId="{3035DD81-C369-4FB0-86E9-3D1994A69930}" destId="{C3DFFC07-BB11-46F5-9270-24808DA936D5}" srcOrd="0" destOrd="0" presId="urn:microsoft.com/office/officeart/2005/8/layout/hierarchy4"/>
    <dgm:cxn modelId="{381D9C95-3E6B-445C-B79F-B468C6FCD1E3}" type="presParOf" srcId="{3035DD81-C369-4FB0-86E9-3D1994A69930}" destId="{02F31543-798E-453D-AEDB-BF4A7FBF344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342793-C55E-4D77-B7F1-65A8A77977B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F560091F-DF6D-4ED5-AFBD-EE5860AABBD9}">
      <dgm:prSet phldrT="[Szöveg]"/>
      <dgm:spPr/>
      <dgm:t>
        <a:bodyPr/>
        <a:lstStyle/>
        <a:p>
          <a:pPr marL="0" indent="0" algn="ctr"/>
          <a:r>
            <a:rPr lang="hu-HU" dirty="0"/>
            <a:t>Csallóköz Területi Idegenforgalmi Szövetség</a:t>
          </a:r>
        </a:p>
      </dgm:t>
    </dgm:pt>
    <dgm:pt modelId="{CC3185C7-BD06-4230-AFD4-C6D79353F9BD}" type="parTrans" cxnId="{02CB14F3-7587-489D-A3C1-63CA8D6CCAA5}">
      <dgm:prSet/>
      <dgm:spPr/>
      <dgm:t>
        <a:bodyPr/>
        <a:lstStyle/>
        <a:p>
          <a:endParaRPr lang="hu-HU"/>
        </a:p>
      </dgm:t>
    </dgm:pt>
    <dgm:pt modelId="{245C6947-22F4-4F57-A351-8609CDAA2020}" type="sibTrans" cxnId="{02CB14F3-7587-489D-A3C1-63CA8D6CCAA5}">
      <dgm:prSet/>
      <dgm:spPr/>
      <dgm:t>
        <a:bodyPr/>
        <a:lstStyle/>
        <a:p>
          <a:endParaRPr lang="hu-HU"/>
        </a:p>
      </dgm:t>
    </dgm:pt>
    <dgm:pt modelId="{37E7C073-1234-467B-81F3-4C0D6B9461AE}">
      <dgm:prSet phldrT="[Szöveg]"/>
      <dgm:spPr/>
      <dgm:t>
        <a:bodyPr/>
        <a:lstStyle/>
        <a:p>
          <a:pPr marL="114300" indent="0" algn="l"/>
          <a:r>
            <a:rPr lang="hu-HU" dirty="0" err="1"/>
            <a:t>Arrabona</a:t>
          </a:r>
          <a:r>
            <a:rPr lang="hu-HU" dirty="0"/>
            <a:t> EGTC (HU) tag</a:t>
          </a:r>
        </a:p>
      </dgm:t>
    </dgm:pt>
    <dgm:pt modelId="{46742716-8590-457E-9328-F94DCB2788DE}" type="parTrans" cxnId="{E9133693-9667-4F2B-BAE7-B354B4684D12}">
      <dgm:prSet/>
      <dgm:spPr/>
      <dgm:t>
        <a:bodyPr/>
        <a:lstStyle/>
        <a:p>
          <a:endParaRPr lang="hu-HU"/>
        </a:p>
      </dgm:t>
    </dgm:pt>
    <dgm:pt modelId="{8D3A52F3-037D-4235-A84C-E82B12B563E1}" type="sibTrans" cxnId="{E9133693-9667-4F2B-BAE7-B354B4684D12}">
      <dgm:prSet/>
      <dgm:spPr/>
      <dgm:t>
        <a:bodyPr/>
        <a:lstStyle/>
        <a:p>
          <a:endParaRPr lang="hu-HU"/>
        </a:p>
      </dgm:t>
    </dgm:pt>
    <dgm:pt modelId="{38DBAA01-8AFA-464B-826F-9AE926B32D78}">
      <dgm:prSet phldrT="[Szöveg]"/>
      <dgm:spPr/>
      <dgm:t>
        <a:bodyPr/>
        <a:lstStyle/>
        <a:p>
          <a:pPr marL="114300" indent="0" algn="l"/>
          <a:r>
            <a:rPr lang="hu-HU" dirty="0"/>
            <a:t>Formális, jogi kapcsolat</a:t>
          </a:r>
        </a:p>
      </dgm:t>
    </dgm:pt>
    <dgm:pt modelId="{5CDBC5DF-1336-4D56-86AA-9F6AC6030F21}" type="parTrans" cxnId="{21BC1F3D-BAB6-48FE-9CC2-284C875782DE}">
      <dgm:prSet/>
      <dgm:spPr/>
      <dgm:t>
        <a:bodyPr/>
        <a:lstStyle/>
        <a:p>
          <a:endParaRPr lang="hu-HU"/>
        </a:p>
      </dgm:t>
    </dgm:pt>
    <dgm:pt modelId="{1C469F38-895A-4593-8232-2864755B5BFE}" type="sibTrans" cxnId="{21BC1F3D-BAB6-48FE-9CC2-284C875782DE}">
      <dgm:prSet/>
      <dgm:spPr/>
      <dgm:t>
        <a:bodyPr/>
        <a:lstStyle/>
        <a:p>
          <a:endParaRPr lang="hu-HU"/>
        </a:p>
      </dgm:t>
    </dgm:pt>
    <dgm:pt modelId="{7A6FF67C-506D-4494-8FE2-986F935ACF3F}">
      <dgm:prSet phldrT="[Szöveg]"/>
      <dgm:spPr/>
      <dgm:t>
        <a:bodyPr/>
        <a:lstStyle/>
        <a:p>
          <a:pPr algn="ctr"/>
          <a:r>
            <a:rPr lang="hu-HU" dirty="0"/>
            <a:t>Határmenti Turizmus </a:t>
          </a:r>
          <a:br>
            <a:rPr lang="hu-HU" dirty="0"/>
          </a:br>
          <a:r>
            <a:rPr lang="hu-HU" dirty="0"/>
            <a:t>Szakmai Bizottság</a:t>
          </a:r>
        </a:p>
      </dgm:t>
    </dgm:pt>
    <dgm:pt modelId="{28A615C4-FC82-468B-B950-6ABCD942BCDB}" type="parTrans" cxnId="{D6853CFF-DDE5-4079-BB4B-53B106236CBE}">
      <dgm:prSet/>
      <dgm:spPr/>
      <dgm:t>
        <a:bodyPr/>
        <a:lstStyle/>
        <a:p>
          <a:endParaRPr lang="hu-HU"/>
        </a:p>
      </dgm:t>
    </dgm:pt>
    <dgm:pt modelId="{66AD3F78-B0FA-4FE3-8903-D891512C57D2}" type="sibTrans" cxnId="{D6853CFF-DDE5-4079-BB4B-53B106236CBE}">
      <dgm:prSet/>
      <dgm:spPr/>
      <dgm:t>
        <a:bodyPr/>
        <a:lstStyle/>
        <a:p>
          <a:endParaRPr lang="hu-HU"/>
        </a:p>
      </dgm:t>
    </dgm:pt>
    <dgm:pt modelId="{B33F59C7-3E41-4EB2-9BA3-C3729D93481E}">
      <dgm:prSet phldrT="[Szöveg]"/>
      <dgm:spPr/>
      <dgm:t>
        <a:bodyPr/>
        <a:lstStyle/>
        <a:p>
          <a:pPr algn="l"/>
          <a:r>
            <a:rPr lang="hu-HU" dirty="0"/>
            <a:t>EGTC formális keretei között létrejövő működési forma</a:t>
          </a:r>
        </a:p>
      </dgm:t>
    </dgm:pt>
    <dgm:pt modelId="{8C2887DE-686C-42ED-8C78-F00ABEE2D641}" type="parTrans" cxnId="{8ACE324A-9F6C-48DB-95C6-7AECFC45E4D8}">
      <dgm:prSet/>
      <dgm:spPr/>
      <dgm:t>
        <a:bodyPr/>
        <a:lstStyle/>
        <a:p>
          <a:endParaRPr lang="hu-HU"/>
        </a:p>
      </dgm:t>
    </dgm:pt>
    <dgm:pt modelId="{46EB7769-BC86-45CB-A855-17556F7407F4}" type="sibTrans" cxnId="{8ACE324A-9F6C-48DB-95C6-7AECFC45E4D8}">
      <dgm:prSet/>
      <dgm:spPr/>
      <dgm:t>
        <a:bodyPr/>
        <a:lstStyle/>
        <a:p>
          <a:endParaRPr lang="hu-HU"/>
        </a:p>
      </dgm:t>
    </dgm:pt>
    <dgm:pt modelId="{6E921657-2999-4FF6-8D41-65C5F8C9B42B}">
      <dgm:prSet phldrT="[Szöveg]"/>
      <dgm:spPr/>
      <dgm:t>
        <a:bodyPr/>
        <a:lstStyle/>
        <a:p>
          <a:pPr algn="l"/>
          <a:r>
            <a:rPr lang="hu-HU" dirty="0"/>
            <a:t>Közös információs alapok</a:t>
          </a:r>
        </a:p>
      </dgm:t>
    </dgm:pt>
    <dgm:pt modelId="{C1317D8B-DD1C-4F1A-BF81-B0707D91BB3D}" type="parTrans" cxnId="{97E59A47-A2EB-4CF9-91DC-B451C05BDD17}">
      <dgm:prSet/>
      <dgm:spPr/>
      <dgm:t>
        <a:bodyPr/>
        <a:lstStyle/>
        <a:p>
          <a:endParaRPr lang="hu-HU"/>
        </a:p>
      </dgm:t>
    </dgm:pt>
    <dgm:pt modelId="{58C5FA6D-23DB-44B9-89FF-3F528EB9419E}" type="sibTrans" cxnId="{97E59A47-A2EB-4CF9-91DC-B451C05BDD17}">
      <dgm:prSet/>
      <dgm:spPr/>
      <dgm:t>
        <a:bodyPr/>
        <a:lstStyle/>
        <a:p>
          <a:endParaRPr lang="hu-HU"/>
        </a:p>
      </dgm:t>
    </dgm:pt>
    <dgm:pt modelId="{FEFCEBF0-D7DE-4680-9E4A-1E834057CC9F}">
      <dgm:prSet phldrT="[Szöveg]"/>
      <dgm:spPr/>
      <dgm:t>
        <a:bodyPr/>
        <a:lstStyle/>
        <a:p>
          <a:pPr marL="0" indent="0" algn="ctr" defTabSz="179388">
            <a:tabLst/>
          </a:pPr>
          <a:r>
            <a:rPr lang="hu-HU" dirty="0"/>
            <a:t>Közös érték és érdek alapú szövetség</a:t>
          </a:r>
        </a:p>
        <a:p>
          <a:pPr marL="0" indent="0" algn="ctr" defTabSz="179388">
            <a:tabLst/>
          </a:pPr>
          <a:endParaRPr lang="hu-HU" dirty="0"/>
        </a:p>
      </dgm:t>
    </dgm:pt>
    <dgm:pt modelId="{A07DD140-7EA6-4279-8FDB-7A1FCC7B901C}" type="parTrans" cxnId="{4962E700-EDF2-45CF-9EB2-13B567702A89}">
      <dgm:prSet/>
      <dgm:spPr/>
      <dgm:t>
        <a:bodyPr/>
        <a:lstStyle/>
        <a:p>
          <a:endParaRPr lang="hu-HU"/>
        </a:p>
      </dgm:t>
    </dgm:pt>
    <dgm:pt modelId="{57874355-4BF0-4312-BE4D-9F22B5096560}" type="sibTrans" cxnId="{4962E700-EDF2-45CF-9EB2-13B567702A89}">
      <dgm:prSet/>
      <dgm:spPr/>
      <dgm:t>
        <a:bodyPr/>
        <a:lstStyle/>
        <a:p>
          <a:endParaRPr lang="hu-HU"/>
        </a:p>
      </dgm:t>
    </dgm:pt>
    <dgm:pt modelId="{3CC95229-9D9B-4A06-A87E-492E3C0AEFC3}">
      <dgm:prSet phldrT="[Szöveg]"/>
      <dgm:spPr/>
      <dgm:t>
        <a:bodyPr/>
        <a:lstStyle/>
        <a:p>
          <a:pPr marL="114300" indent="0" algn="l" defTabSz="444500"/>
          <a:r>
            <a:rPr lang="hu-HU" dirty="0"/>
            <a:t>Térségben megvalósuló program</a:t>
          </a:r>
        </a:p>
      </dgm:t>
    </dgm:pt>
    <dgm:pt modelId="{6CDA7B38-8D02-4464-9650-D6019E80850B}" type="parTrans" cxnId="{5BD3FE07-14A8-4530-A569-342A3BFCAEEB}">
      <dgm:prSet/>
      <dgm:spPr/>
      <dgm:t>
        <a:bodyPr/>
        <a:lstStyle/>
        <a:p>
          <a:endParaRPr lang="hu-HU"/>
        </a:p>
      </dgm:t>
    </dgm:pt>
    <dgm:pt modelId="{6A825D18-C3E3-4A27-9E37-E7D16655BBBB}" type="sibTrans" cxnId="{5BD3FE07-14A8-4530-A569-342A3BFCAEEB}">
      <dgm:prSet/>
      <dgm:spPr/>
      <dgm:t>
        <a:bodyPr/>
        <a:lstStyle/>
        <a:p>
          <a:endParaRPr lang="hu-HU"/>
        </a:p>
      </dgm:t>
    </dgm:pt>
    <dgm:pt modelId="{EE00ECA4-FE2B-4C6A-86D8-3C6AAB9E1593}">
      <dgm:prSet phldrT="[Szöveg]"/>
      <dgm:spPr/>
      <dgm:t>
        <a:bodyPr/>
        <a:lstStyle/>
        <a:p>
          <a:pPr marL="114300" indent="0" algn="l"/>
          <a:r>
            <a:rPr lang="hu-HU" dirty="0"/>
            <a:t>Naprakész területi ismeret</a:t>
          </a:r>
        </a:p>
      </dgm:t>
    </dgm:pt>
    <dgm:pt modelId="{39769E51-7EFF-4C5A-9314-5817809ECA62}" type="parTrans" cxnId="{7D1D908B-552B-448A-A414-2ACA831A92F8}">
      <dgm:prSet/>
      <dgm:spPr/>
      <dgm:t>
        <a:bodyPr/>
        <a:lstStyle/>
        <a:p>
          <a:endParaRPr lang="hu-HU"/>
        </a:p>
      </dgm:t>
    </dgm:pt>
    <dgm:pt modelId="{4472A6A3-BC51-426E-BFE0-4109EB3048C7}" type="sibTrans" cxnId="{7D1D908B-552B-448A-A414-2ACA831A92F8}">
      <dgm:prSet/>
      <dgm:spPr/>
      <dgm:t>
        <a:bodyPr/>
        <a:lstStyle/>
        <a:p>
          <a:endParaRPr lang="hu-HU"/>
        </a:p>
      </dgm:t>
    </dgm:pt>
    <dgm:pt modelId="{830485FE-E7A4-492A-A0EC-507600F35C35}">
      <dgm:prSet phldrT="[Szöveg]"/>
      <dgm:spPr/>
      <dgm:t>
        <a:bodyPr/>
        <a:lstStyle/>
        <a:p>
          <a:pPr algn="l"/>
          <a:endParaRPr lang="hu-HU" dirty="0"/>
        </a:p>
      </dgm:t>
    </dgm:pt>
    <dgm:pt modelId="{4D5011F6-CF5E-44B3-A806-963CD6E24282}" type="parTrans" cxnId="{1E8469EB-5D2A-42EF-8ADC-716210F936ED}">
      <dgm:prSet/>
      <dgm:spPr/>
      <dgm:t>
        <a:bodyPr/>
        <a:lstStyle/>
        <a:p>
          <a:endParaRPr lang="hu-HU"/>
        </a:p>
      </dgm:t>
    </dgm:pt>
    <dgm:pt modelId="{F769E1CA-13AE-4904-8D3F-D0C2C0BE3A46}" type="sibTrans" cxnId="{1E8469EB-5D2A-42EF-8ADC-716210F936ED}">
      <dgm:prSet/>
      <dgm:spPr/>
      <dgm:t>
        <a:bodyPr/>
        <a:lstStyle/>
        <a:p>
          <a:endParaRPr lang="hu-HU"/>
        </a:p>
      </dgm:t>
    </dgm:pt>
    <dgm:pt modelId="{1FE58BEB-17C8-4825-8BB9-C7F94ACFC9C5}">
      <dgm:prSet phldrT="[Szöveg]"/>
      <dgm:spPr/>
      <dgm:t>
        <a:bodyPr/>
        <a:lstStyle/>
        <a:p>
          <a:pPr algn="l"/>
          <a:r>
            <a:rPr lang="hu-HU" dirty="0"/>
            <a:t>HU és SK szakemberek közösen alkotják</a:t>
          </a:r>
        </a:p>
      </dgm:t>
    </dgm:pt>
    <dgm:pt modelId="{AE5FB931-BED3-4A13-B281-9DDCD3B4BA28}" type="parTrans" cxnId="{383B5C56-A5F0-4764-9A5E-3F479AA434C8}">
      <dgm:prSet/>
      <dgm:spPr/>
      <dgm:t>
        <a:bodyPr/>
        <a:lstStyle/>
        <a:p>
          <a:endParaRPr lang="hu-HU"/>
        </a:p>
      </dgm:t>
    </dgm:pt>
    <dgm:pt modelId="{00B3A0AE-21D4-4F66-A352-E4FD18EB4D8B}" type="sibTrans" cxnId="{383B5C56-A5F0-4764-9A5E-3F479AA434C8}">
      <dgm:prSet/>
      <dgm:spPr/>
      <dgm:t>
        <a:bodyPr/>
        <a:lstStyle/>
        <a:p>
          <a:endParaRPr lang="hu-HU"/>
        </a:p>
      </dgm:t>
    </dgm:pt>
    <dgm:pt modelId="{18A402BB-6F03-45E9-8A52-A4660B4D638E}">
      <dgm:prSet phldrT="[Szöveg]"/>
      <dgm:spPr/>
      <dgm:t>
        <a:bodyPr/>
        <a:lstStyle/>
        <a:p>
          <a:pPr marL="114300" indent="0" algn="l" defTabSz="444500"/>
          <a:r>
            <a:rPr lang="hu-HU" dirty="0"/>
            <a:t>Közös érdekeltség</a:t>
          </a:r>
        </a:p>
      </dgm:t>
    </dgm:pt>
    <dgm:pt modelId="{A69D652F-E051-4B8E-9045-F85716F436C1}" type="parTrans" cxnId="{69EBBE30-7BB3-4D97-B147-9F5AC476B18C}">
      <dgm:prSet/>
      <dgm:spPr/>
      <dgm:t>
        <a:bodyPr/>
        <a:lstStyle/>
        <a:p>
          <a:endParaRPr lang="hu-HU"/>
        </a:p>
      </dgm:t>
    </dgm:pt>
    <dgm:pt modelId="{FB03C5E2-DBC3-451F-A9AF-B64EF0C3E77B}" type="sibTrans" cxnId="{69EBBE30-7BB3-4D97-B147-9F5AC476B18C}">
      <dgm:prSet/>
      <dgm:spPr/>
      <dgm:t>
        <a:bodyPr/>
        <a:lstStyle/>
        <a:p>
          <a:endParaRPr lang="hu-HU"/>
        </a:p>
      </dgm:t>
    </dgm:pt>
    <dgm:pt modelId="{9E9FE192-8076-4ED9-B2F2-3B953B6F0D98}">
      <dgm:prSet phldrT="[Szöveg]"/>
      <dgm:spPr/>
      <dgm:t>
        <a:bodyPr/>
        <a:lstStyle/>
        <a:p>
          <a:pPr marL="114300" indent="0" algn="l" defTabSz="444500"/>
          <a:r>
            <a:rPr lang="hu-HU" dirty="0"/>
            <a:t>Több mint 20 partner</a:t>
          </a:r>
        </a:p>
      </dgm:t>
    </dgm:pt>
    <dgm:pt modelId="{4D4687A1-DBB4-4139-8752-F21E0529EF4C}" type="parTrans" cxnId="{BF656565-E886-4628-AFBB-496CB4286561}">
      <dgm:prSet/>
      <dgm:spPr/>
      <dgm:t>
        <a:bodyPr/>
        <a:lstStyle/>
        <a:p>
          <a:endParaRPr lang="hu-HU"/>
        </a:p>
      </dgm:t>
    </dgm:pt>
    <dgm:pt modelId="{F7805DCC-BAE0-42F2-9638-EFC6A6E324F9}" type="sibTrans" cxnId="{BF656565-E886-4628-AFBB-496CB4286561}">
      <dgm:prSet/>
      <dgm:spPr/>
      <dgm:t>
        <a:bodyPr/>
        <a:lstStyle/>
        <a:p>
          <a:endParaRPr lang="hu-HU"/>
        </a:p>
      </dgm:t>
    </dgm:pt>
    <dgm:pt modelId="{050DEDB0-63B3-4D3D-A3E3-9523456AEC8D}" type="pres">
      <dgm:prSet presAssocID="{70342793-C55E-4D77-B7F1-65A8A77977B3}" presName="Name0" presStyleCnt="0">
        <dgm:presLayoutVars>
          <dgm:dir/>
          <dgm:resizeHandles val="exact"/>
        </dgm:presLayoutVars>
      </dgm:prSet>
      <dgm:spPr/>
    </dgm:pt>
    <dgm:pt modelId="{5703A045-49BC-41D7-AD76-855111EA1761}" type="pres">
      <dgm:prSet presAssocID="{70342793-C55E-4D77-B7F1-65A8A77977B3}" presName="fgShape" presStyleLbl="fgShp" presStyleIdx="0" presStyleCnt="1"/>
      <dgm:spPr/>
    </dgm:pt>
    <dgm:pt modelId="{A9728CE8-4CC6-4067-9116-648C23054A17}" type="pres">
      <dgm:prSet presAssocID="{70342793-C55E-4D77-B7F1-65A8A77977B3}" presName="linComp" presStyleCnt="0"/>
      <dgm:spPr/>
    </dgm:pt>
    <dgm:pt modelId="{BB0D2546-5951-416E-BE44-C4400B0925CA}" type="pres">
      <dgm:prSet presAssocID="{F560091F-DF6D-4ED5-AFBD-EE5860AABBD9}" presName="compNode" presStyleCnt="0"/>
      <dgm:spPr/>
    </dgm:pt>
    <dgm:pt modelId="{82C3FC87-4E32-47DB-9050-FB74FFB42727}" type="pres">
      <dgm:prSet presAssocID="{F560091F-DF6D-4ED5-AFBD-EE5860AABBD9}" presName="bkgdShape" presStyleLbl="node1" presStyleIdx="0" presStyleCnt="3"/>
      <dgm:spPr/>
    </dgm:pt>
    <dgm:pt modelId="{0344DA9D-81E9-4777-91E4-BD11819382D5}" type="pres">
      <dgm:prSet presAssocID="{F560091F-DF6D-4ED5-AFBD-EE5860AABBD9}" presName="nodeTx" presStyleLbl="node1" presStyleIdx="0" presStyleCnt="3">
        <dgm:presLayoutVars>
          <dgm:bulletEnabled val="1"/>
        </dgm:presLayoutVars>
      </dgm:prSet>
      <dgm:spPr/>
    </dgm:pt>
    <dgm:pt modelId="{E08F7A7F-DF1E-41B1-8AD8-951AB82D869D}" type="pres">
      <dgm:prSet presAssocID="{F560091F-DF6D-4ED5-AFBD-EE5860AABBD9}" presName="invisiNode" presStyleLbl="node1" presStyleIdx="0" presStyleCnt="3"/>
      <dgm:spPr/>
    </dgm:pt>
    <dgm:pt modelId="{4E71D1B8-E690-4B46-B023-96E301250B9E}" type="pres">
      <dgm:prSet presAssocID="{F560091F-DF6D-4ED5-AFBD-EE5860AABBD9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60ECC92-A1B4-41EC-83BE-9CCDFE11A459}" type="pres">
      <dgm:prSet presAssocID="{245C6947-22F4-4F57-A351-8609CDAA2020}" presName="sibTrans" presStyleLbl="sibTrans2D1" presStyleIdx="0" presStyleCnt="0"/>
      <dgm:spPr/>
    </dgm:pt>
    <dgm:pt modelId="{3B9F12C6-F63C-4D43-82A5-8361BA8436B5}" type="pres">
      <dgm:prSet presAssocID="{7A6FF67C-506D-4494-8FE2-986F935ACF3F}" presName="compNode" presStyleCnt="0"/>
      <dgm:spPr/>
    </dgm:pt>
    <dgm:pt modelId="{A192BDA8-B937-4D0B-9A95-AA5F287C72FC}" type="pres">
      <dgm:prSet presAssocID="{7A6FF67C-506D-4494-8FE2-986F935ACF3F}" presName="bkgdShape" presStyleLbl="node1" presStyleIdx="1" presStyleCnt="3"/>
      <dgm:spPr/>
    </dgm:pt>
    <dgm:pt modelId="{44E37A91-BFE3-453D-B447-806A6190CAEE}" type="pres">
      <dgm:prSet presAssocID="{7A6FF67C-506D-4494-8FE2-986F935ACF3F}" presName="nodeTx" presStyleLbl="node1" presStyleIdx="1" presStyleCnt="3">
        <dgm:presLayoutVars>
          <dgm:bulletEnabled val="1"/>
        </dgm:presLayoutVars>
      </dgm:prSet>
      <dgm:spPr/>
    </dgm:pt>
    <dgm:pt modelId="{0DA7086F-4775-4A72-8130-7DA81E374B05}" type="pres">
      <dgm:prSet presAssocID="{7A6FF67C-506D-4494-8FE2-986F935ACF3F}" presName="invisiNode" presStyleLbl="node1" presStyleIdx="1" presStyleCnt="3"/>
      <dgm:spPr/>
    </dgm:pt>
    <dgm:pt modelId="{127FA657-2D86-4021-A1F2-7E4495E9BDF4}" type="pres">
      <dgm:prSet presAssocID="{7A6FF67C-506D-4494-8FE2-986F935ACF3F}" presName="imagNode" presStyleLbl="fgImgPlace1" presStyleIdx="1" presStyleCnt="3"/>
      <dgm:spPr/>
    </dgm:pt>
    <dgm:pt modelId="{AE972FF0-0D76-4597-9ED8-91ACC54D56C8}" type="pres">
      <dgm:prSet presAssocID="{66AD3F78-B0FA-4FE3-8903-D891512C57D2}" presName="sibTrans" presStyleLbl="sibTrans2D1" presStyleIdx="0" presStyleCnt="0"/>
      <dgm:spPr/>
    </dgm:pt>
    <dgm:pt modelId="{5D7B2C00-7C3E-4548-968A-A7AD6B40DCDD}" type="pres">
      <dgm:prSet presAssocID="{FEFCEBF0-D7DE-4680-9E4A-1E834057CC9F}" presName="compNode" presStyleCnt="0"/>
      <dgm:spPr/>
    </dgm:pt>
    <dgm:pt modelId="{4B968CE7-3459-4214-9DEC-31A3A338D525}" type="pres">
      <dgm:prSet presAssocID="{FEFCEBF0-D7DE-4680-9E4A-1E834057CC9F}" presName="bkgdShape" presStyleLbl="node1" presStyleIdx="2" presStyleCnt="3"/>
      <dgm:spPr/>
    </dgm:pt>
    <dgm:pt modelId="{D130100D-BCF2-4E9A-9547-7C25484AC210}" type="pres">
      <dgm:prSet presAssocID="{FEFCEBF0-D7DE-4680-9E4A-1E834057CC9F}" presName="nodeTx" presStyleLbl="node1" presStyleIdx="2" presStyleCnt="3">
        <dgm:presLayoutVars>
          <dgm:bulletEnabled val="1"/>
        </dgm:presLayoutVars>
      </dgm:prSet>
      <dgm:spPr/>
    </dgm:pt>
    <dgm:pt modelId="{2759DDDD-55EC-4012-BCDA-E54A1DFBE174}" type="pres">
      <dgm:prSet presAssocID="{FEFCEBF0-D7DE-4680-9E4A-1E834057CC9F}" presName="invisiNode" presStyleLbl="node1" presStyleIdx="2" presStyleCnt="3"/>
      <dgm:spPr/>
    </dgm:pt>
    <dgm:pt modelId="{9BD01209-496E-4EED-8C99-4C859E555CB1}" type="pres">
      <dgm:prSet presAssocID="{FEFCEBF0-D7DE-4680-9E4A-1E834057CC9F}" presName="imagNode" presStyleLbl="fgImgPlace1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4962E700-EDF2-45CF-9EB2-13B567702A89}" srcId="{70342793-C55E-4D77-B7F1-65A8A77977B3}" destId="{FEFCEBF0-D7DE-4680-9E4A-1E834057CC9F}" srcOrd="2" destOrd="0" parTransId="{A07DD140-7EA6-4279-8FDB-7A1FCC7B901C}" sibTransId="{57874355-4BF0-4312-BE4D-9F22B5096560}"/>
    <dgm:cxn modelId="{ADBE3805-BCD8-4E06-B774-DBC7914A499C}" type="presOf" srcId="{B33F59C7-3E41-4EB2-9BA3-C3729D93481E}" destId="{44E37A91-BFE3-453D-B447-806A6190CAEE}" srcOrd="1" destOrd="2" presId="urn:microsoft.com/office/officeart/2005/8/layout/hList7"/>
    <dgm:cxn modelId="{5BD3FE07-14A8-4530-A569-342A3BFCAEEB}" srcId="{FEFCEBF0-D7DE-4680-9E4A-1E834057CC9F}" destId="{3CC95229-9D9B-4A06-A87E-492E3C0AEFC3}" srcOrd="0" destOrd="0" parTransId="{6CDA7B38-8D02-4464-9650-D6019E80850B}" sibTransId="{6A825D18-C3E3-4A27-9E37-E7D16655BBBB}"/>
    <dgm:cxn modelId="{D0E7CA0D-4159-4446-9638-D5199E65705F}" type="presOf" srcId="{70342793-C55E-4D77-B7F1-65A8A77977B3}" destId="{050DEDB0-63B3-4D3D-A3E3-9523456AEC8D}" srcOrd="0" destOrd="0" presId="urn:microsoft.com/office/officeart/2005/8/layout/hList7"/>
    <dgm:cxn modelId="{E25EDD0D-0F87-4477-9E33-31C4660027E9}" type="presOf" srcId="{7A6FF67C-506D-4494-8FE2-986F935ACF3F}" destId="{44E37A91-BFE3-453D-B447-806A6190CAEE}" srcOrd="1" destOrd="0" presId="urn:microsoft.com/office/officeart/2005/8/layout/hList7"/>
    <dgm:cxn modelId="{04C59113-1FD3-436A-A66A-6EDE0229751B}" type="presOf" srcId="{9E9FE192-8076-4ED9-B2F2-3B953B6F0D98}" destId="{D130100D-BCF2-4E9A-9547-7C25484AC210}" srcOrd="1" destOrd="3" presId="urn:microsoft.com/office/officeart/2005/8/layout/hList7"/>
    <dgm:cxn modelId="{E984E714-FFB7-4AF9-9BD8-3184FDCA41B9}" type="presOf" srcId="{245C6947-22F4-4F57-A351-8609CDAA2020}" destId="{060ECC92-A1B4-41EC-83BE-9CCDFE11A459}" srcOrd="0" destOrd="0" presId="urn:microsoft.com/office/officeart/2005/8/layout/hList7"/>
    <dgm:cxn modelId="{76869717-DB23-46C3-88E9-1639BC0B8E02}" type="presOf" srcId="{9E9FE192-8076-4ED9-B2F2-3B953B6F0D98}" destId="{4B968CE7-3459-4214-9DEC-31A3A338D525}" srcOrd="0" destOrd="3" presId="urn:microsoft.com/office/officeart/2005/8/layout/hList7"/>
    <dgm:cxn modelId="{877D6524-0100-4C30-8C14-834F1D824EE6}" type="presOf" srcId="{1FE58BEB-17C8-4825-8BB9-C7F94ACFC9C5}" destId="{44E37A91-BFE3-453D-B447-806A6190CAEE}" srcOrd="1" destOrd="3" presId="urn:microsoft.com/office/officeart/2005/8/layout/hList7"/>
    <dgm:cxn modelId="{B21AF52E-7DAB-4CF9-BA5F-1541455A1204}" type="presOf" srcId="{7A6FF67C-506D-4494-8FE2-986F935ACF3F}" destId="{A192BDA8-B937-4D0B-9A95-AA5F287C72FC}" srcOrd="0" destOrd="0" presId="urn:microsoft.com/office/officeart/2005/8/layout/hList7"/>
    <dgm:cxn modelId="{69EBBE30-7BB3-4D97-B147-9F5AC476B18C}" srcId="{FEFCEBF0-D7DE-4680-9E4A-1E834057CC9F}" destId="{18A402BB-6F03-45E9-8A52-A4660B4D638E}" srcOrd="1" destOrd="0" parTransId="{A69D652F-E051-4B8E-9045-F85716F436C1}" sibTransId="{FB03C5E2-DBC3-451F-A9AF-B64EF0C3E77B}"/>
    <dgm:cxn modelId="{01E3E337-562F-4A7C-B9A0-39D7133856B7}" type="presOf" srcId="{6E921657-2999-4FF6-8D41-65C5F8C9B42B}" destId="{A192BDA8-B937-4D0B-9A95-AA5F287C72FC}" srcOrd="0" destOrd="4" presId="urn:microsoft.com/office/officeart/2005/8/layout/hList7"/>
    <dgm:cxn modelId="{21BC1F3D-BAB6-48FE-9CC2-284C875782DE}" srcId="{F560091F-DF6D-4ED5-AFBD-EE5860AABBD9}" destId="{38DBAA01-8AFA-464B-826F-9AE926B32D78}" srcOrd="1" destOrd="0" parTransId="{5CDBC5DF-1336-4D56-86AA-9F6AC6030F21}" sibTransId="{1C469F38-895A-4593-8232-2864755B5BFE}"/>
    <dgm:cxn modelId="{D79DB95D-E168-4584-A466-758B7EAE34D9}" type="presOf" srcId="{FEFCEBF0-D7DE-4680-9E4A-1E834057CC9F}" destId="{D130100D-BCF2-4E9A-9547-7C25484AC210}" srcOrd="1" destOrd="0" presId="urn:microsoft.com/office/officeart/2005/8/layout/hList7"/>
    <dgm:cxn modelId="{21684241-0DC0-4EF9-914E-BAB7B4EDA95D}" type="presOf" srcId="{1FE58BEB-17C8-4825-8BB9-C7F94ACFC9C5}" destId="{A192BDA8-B937-4D0B-9A95-AA5F287C72FC}" srcOrd="0" destOrd="3" presId="urn:microsoft.com/office/officeart/2005/8/layout/hList7"/>
    <dgm:cxn modelId="{BF656565-E886-4628-AFBB-496CB4286561}" srcId="{FEFCEBF0-D7DE-4680-9E4A-1E834057CC9F}" destId="{9E9FE192-8076-4ED9-B2F2-3B953B6F0D98}" srcOrd="2" destOrd="0" parTransId="{4D4687A1-DBB4-4139-8752-F21E0529EF4C}" sibTransId="{F7805DCC-BAE0-42F2-9638-EFC6A6E324F9}"/>
    <dgm:cxn modelId="{97E59A47-A2EB-4CF9-91DC-B451C05BDD17}" srcId="{7A6FF67C-506D-4494-8FE2-986F935ACF3F}" destId="{6E921657-2999-4FF6-8D41-65C5F8C9B42B}" srcOrd="3" destOrd="0" parTransId="{C1317D8B-DD1C-4F1A-BF81-B0707D91BB3D}" sibTransId="{58C5FA6D-23DB-44B9-89FF-3F528EB9419E}"/>
    <dgm:cxn modelId="{8ACE324A-9F6C-48DB-95C6-7AECFC45E4D8}" srcId="{7A6FF67C-506D-4494-8FE2-986F935ACF3F}" destId="{B33F59C7-3E41-4EB2-9BA3-C3729D93481E}" srcOrd="1" destOrd="0" parTransId="{8C2887DE-686C-42ED-8C78-F00ABEE2D641}" sibTransId="{46EB7769-BC86-45CB-A855-17556F7407F4}"/>
    <dgm:cxn modelId="{C7AD5D6F-621A-471B-9D83-041737706195}" type="presOf" srcId="{B33F59C7-3E41-4EB2-9BA3-C3729D93481E}" destId="{A192BDA8-B937-4D0B-9A95-AA5F287C72FC}" srcOrd="0" destOrd="2" presId="urn:microsoft.com/office/officeart/2005/8/layout/hList7"/>
    <dgm:cxn modelId="{63DB9A73-BD55-4B9D-AF73-6478049696CA}" type="presOf" srcId="{66AD3F78-B0FA-4FE3-8903-D891512C57D2}" destId="{AE972FF0-0D76-4597-9ED8-91ACC54D56C8}" srcOrd="0" destOrd="0" presId="urn:microsoft.com/office/officeart/2005/8/layout/hList7"/>
    <dgm:cxn modelId="{A6602475-53DC-44EF-8617-DA893C38428A}" type="presOf" srcId="{3CC95229-9D9B-4A06-A87E-492E3C0AEFC3}" destId="{D130100D-BCF2-4E9A-9547-7C25484AC210}" srcOrd="1" destOrd="1" presId="urn:microsoft.com/office/officeart/2005/8/layout/hList7"/>
    <dgm:cxn modelId="{568D4076-4271-4434-B0C7-0E5B9C5EF19C}" type="presOf" srcId="{18A402BB-6F03-45E9-8A52-A4660B4D638E}" destId="{D130100D-BCF2-4E9A-9547-7C25484AC210}" srcOrd="1" destOrd="2" presId="urn:microsoft.com/office/officeart/2005/8/layout/hList7"/>
    <dgm:cxn modelId="{383B5C56-A5F0-4764-9A5E-3F479AA434C8}" srcId="{7A6FF67C-506D-4494-8FE2-986F935ACF3F}" destId="{1FE58BEB-17C8-4825-8BB9-C7F94ACFC9C5}" srcOrd="2" destOrd="0" parTransId="{AE5FB931-BED3-4A13-B281-9DDCD3B4BA28}" sibTransId="{00B3A0AE-21D4-4F66-A352-E4FD18EB4D8B}"/>
    <dgm:cxn modelId="{27F6CE57-65EE-4596-AAA9-87A757A033A3}" type="presOf" srcId="{38DBAA01-8AFA-464B-826F-9AE926B32D78}" destId="{0344DA9D-81E9-4777-91E4-BD11819382D5}" srcOrd="1" destOrd="2" presId="urn:microsoft.com/office/officeart/2005/8/layout/hList7"/>
    <dgm:cxn modelId="{7D1D908B-552B-448A-A414-2ACA831A92F8}" srcId="{F560091F-DF6D-4ED5-AFBD-EE5860AABBD9}" destId="{EE00ECA4-FE2B-4C6A-86D8-3C6AAB9E1593}" srcOrd="2" destOrd="0" parTransId="{39769E51-7EFF-4C5A-9314-5817809ECA62}" sibTransId="{4472A6A3-BC51-426E-BFE0-4109EB3048C7}"/>
    <dgm:cxn modelId="{D20E718F-8D48-47ED-A176-9731FCBEA6FD}" type="presOf" srcId="{37E7C073-1234-467B-81F3-4C0D6B9461AE}" destId="{0344DA9D-81E9-4777-91E4-BD11819382D5}" srcOrd="1" destOrd="1" presId="urn:microsoft.com/office/officeart/2005/8/layout/hList7"/>
    <dgm:cxn modelId="{E9133693-9667-4F2B-BAE7-B354B4684D12}" srcId="{F560091F-DF6D-4ED5-AFBD-EE5860AABBD9}" destId="{37E7C073-1234-467B-81F3-4C0D6B9461AE}" srcOrd="0" destOrd="0" parTransId="{46742716-8590-457E-9328-F94DCB2788DE}" sibTransId="{8D3A52F3-037D-4235-A84C-E82B12B563E1}"/>
    <dgm:cxn modelId="{C8AB23A0-3AEA-4CE8-8AFB-8DAC95768EA1}" type="presOf" srcId="{F560091F-DF6D-4ED5-AFBD-EE5860AABBD9}" destId="{82C3FC87-4E32-47DB-9050-FB74FFB42727}" srcOrd="0" destOrd="0" presId="urn:microsoft.com/office/officeart/2005/8/layout/hList7"/>
    <dgm:cxn modelId="{F663C0A0-C6B3-438C-8D05-69F94B6E5EAA}" type="presOf" srcId="{EE00ECA4-FE2B-4C6A-86D8-3C6AAB9E1593}" destId="{0344DA9D-81E9-4777-91E4-BD11819382D5}" srcOrd="1" destOrd="3" presId="urn:microsoft.com/office/officeart/2005/8/layout/hList7"/>
    <dgm:cxn modelId="{749BC1A6-15CB-4DD4-AD0D-55D413122B55}" type="presOf" srcId="{38DBAA01-8AFA-464B-826F-9AE926B32D78}" destId="{82C3FC87-4E32-47DB-9050-FB74FFB42727}" srcOrd="0" destOrd="2" presId="urn:microsoft.com/office/officeart/2005/8/layout/hList7"/>
    <dgm:cxn modelId="{5D6133AC-A681-4DF8-BCDF-D9FF2DEC7B43}" type="presOf" srcId="{18A402BB-6F03-45E9-8A52-A4660B4D638E}" destId="{4B968CE7-3459-4214-9DEC-31A3A338D525}" srcOrd="0" destOrd="2" presId="urn:microsoft.com/office/officeart/2005/8/layout/hList7"/>
    <dgm:cxn modelId="{BB5204B2-AF7B-4E47-AA3A-9CC42A8BCAC0}" type="presOf" srcId="{F560091F-DF6D-4ED5-AFBD-EE5860AABBD9}" destId="{0344DA9D-81E9-4777-91E4-BD11819382D5}" srcOrd="1" destOrd="0" presId="urn:microsoft.com/office/officeart/2005/8/layout/hList7"/>
    <dgm:cxn modelId="{1EF1C9B8-85DD-4FDE-AC46-C841139026D1}" type="presOf" srcId="{FEFCEBF0-D7DE-4680-9E4A-1E834057CC9F}" destId="{4B968CE7-3459-4214-9DEC-31A3A338D525}" srcOrd="0" destOrd="0" presId="urn:microsoft.com/office/officeart/2005/8/layout/hList7"/>
    <dgm:cxn modelId="{F3F20FBE-3EC5-4344-9848-3DB55FB92301}" type="presOf" srcId="{EE00ECA4-FE2B-4C6A-86D8-3C6AAB9E1593}" destId="{82C3FC87-4E32-47DB-9050-FB74FFB42727}" srcOrd="0" destOrd="3" presId="urn:microsoft.com/office/officeart/2005/8/layout/hList7"/>
    <dgm:cxn modelId="{44AF3FC4-E450-4883-9A6B-B3E294D56097}" type="presOf" srcId="{6E921657-2999-4FF6-8D41-65C5F8C9B42B}" destId="{44E37A91-BFE3-453D-B447-806A6190CAEE}" srcOrd="1" destOrd="4" presId="urn:microsoft.com/office/officeart/2005/8/layout/hList7"/>
    <dgm:cxn modelId="{DFD589CE-6212-41A0-A573-85AF31D20FF1}" type="presOf" srcId="{37E7C073-1234-467B-81F3-4C0D6B9461AE}" destId="{82C3FC87-4E32-47DB-9050-FB74FFB42727}" srcOrd="0" destOrd="1" presId="urn:microsoft.com/office/officeart/2005/8/layout/hList7"/>
    <dgm:cxn modelId="{4C35BBDC-0E8C-4969-AC9F-2530F4CA7658}" type="presOf" srcId="{3CC95229-9D9B-4A06-A87E-492E3C0AEFC3}" destId="{4B968CE7-3459-4214-9DEC-31A3A338D525}" srcOrd="0" destOrd="1" presId="urn:microsoft.com/office/officeart/2005/8/layout/hList7"/>
    <dgm:cxn modelId="{DE8D1EE5-E0F8-4997-A376-D9C5661B45EB}" type="presOf" srcId="{830485FE-E7A4-492A-A0EC-507600F35C35}" destId="{44E37A91-BFE3-453D-B447-806A6190CAEE}" srcOrd="1" destOrd="1" presId="urn:microsoft.com/office/officeart/2005/8/layout/hList7"/>
    <dgm:cxn modelId="{1E8469EB-5D2A-42EF-8ADC-716210F936ED}" srcId="{7A6FF67C-506D-4494-8FE2-986F935ACF3F}" destId="{830485FE-E7A4-492A-A0EC-507600F35C35}" srcOrd="0" destOrd="0" parTransId="{4D5011F6-CF5E-44B3-A806-963CD6E24282}" sibTransId="{F769E1CA-13AE-4904-8D3F-D0C2C0BE3A46}"/>
    <dgm:cxn modelId="{02CB14F3-7587-489D-A3C1-63CA8D6CCAA5}" srcId="{70342793-C55E-4D77-B7F1-65A8A77977B3}" destId="{F560091F-DF6D-4ED5-AFBD-EE5860AABBD9}" srcOrd="0" destOrd="0" parTransId="{CC3185C7-BD06-4230-AFD4-C6D79353F9BD}" sibTransId="{245C6947-22F4-4F57-A351-8609CDAA2020}"/>
    <dgm:cxn modelId="{6BDDCBFA-3699-4F2F-B082-1CC2840DBEF0}" type="presOf" srcId="{830485FE-E7A4-492A-A0EC-507600F35C35}" destId="{A192BDA8-B937-4D0B-9A95-AA5F287C72FC}" srcOrd="0" destOrd="1" presId="urn:microsoft.com/office/officeart/2005/8/layout/hList7"/>
    <dgm:cxn modelId="{D6853CFF-DDE5-4079-BB4B-53B106236CBE}" srcId="{70342793-C55E-4D77-B7F1-65A8A77977B3}" destId="{7A6FF67C-506D-4494-8FE2-986F935ACF3F}" srcOrd="1" destOrd="0" parTransId="{28A615C4-FC82-468B-B950-6ABCD942BCDB}" sibTransId="{66AD3F78-B0FA-4FE3-8903-D891512C57D2}"/>
    <dgm:cxn modelId="{5C6ACB7C-9399-4C7C-A5EE-6BD7FA492928}" type="presParOf" srcId="{050DEDB0-63B3-4D3D-A3E3-9523456AEC8D}" destId="{5703A045-49BC-41D7-AD76-855111EA1761}" srcOrd="0" destOrd="0" presId="urn:microsoft.com/office/officeart/2005/8/layout/hList7"/>
    <dgm:cxn modelId="{EA5F9DA5-61F9-4E41-8BBB-6883F22823A9}" type="presParOf" srcId="{050DEDB0-63B3-4D3D-A3E3-9523456AEC8D}" destId="{A9728CE8-4CC6-4067-9116-648C23054A17}" srcOrd="1" destOrd="0" presId="urn:microsoft.com/office/officeart/2005/8/layout/hList7"/>
    <dgm:cxn modelId="{56B3E1C9-63C1-4883-A508-E1D19C0511E8}" type="presParOf" srcId="{A9728CE8-4CC6-4067-9116-648C23054A17}" destId="{BB0D2546-5951-416E-BE44-C4400B0925CA}" srcOrd="0" destOrd="0" presId="urn:microsoft.com/office/officeart/2005/8/layout/hList7"/>
    <dgm:cxn modelId="{F733D529-C5F5-450F-A094-50D03AFA6A14}" type="presParOf" srcId="{BB0D2546-5951-416E-BE44-C4400B0925CA}" destId="{82C3FC87-4E32-47DB-9050-FB74FFB42727}" srcOrd="0" destOrd="0" presId="urn:microsoft.com/office/officeart/2005/8/layout/hList7"/>
    <dgm:cxn modelId="{815AE094-E5AE-4A5E-8C4D-3769C840576E}" type="presParOf" srcId="{BB0D2546-5951-416E-BE44-C4400B0925CA}" destId="{0344DA9D-81E9-4777-91E4-BD11819382D5}" srcOrd="1" destOrd="0" presId="urn:microsoft.com/office/officeart/2005/8/layout/hList7"/>
    <dgm:cxn modelId="{DDB9B220-9CFB-4D3D-B5A8-716E76166AC5}" type="presParOf" srcId="{BB0D2546-5951-416E-BE44-C4400B0925CA}" destId="{E08F7A7F-DF1E-41B1-8AD8-951AB82D869D}" srcOrd="2" destOrd="0" presId="urn:microsoft.com/office/officeart/2005/8/layout/hList7"/>
    <dgm:cxn modelId="{D4E01F64-EDD8-41E6-9AB1-29DB1735B105}" type="presParOf" srcId="{BB0D2546-5951-416E-BE44-C4400B0925CA}" destId="{4E71D1B8-E690-4B46-B023-96E301250B9E}" srcOrd="3" destOrd="0" presId="urn:microsoft.com/office/officeart/2005/8/layout/hList7"/>
    <dgm:cxn modelId="{145726D9-BF12-448F-A40D-6DAF1C2C1B33}" type="presParOf" srcId="{A9728CE8-4CC6-4067-9116-648C23054A17}" destId="{060ECC92-A1B4-41EC-83BE-9CCDFE11A459}" srcOrd="1" destOrd="0" presId="urn:microsoft.com/office/officeart/2005/8/layout/hList7"/>
    <dgm:cxn modelId="{28CBC7A2-C08D-4DA0-B104-4E9396E3F9B0}" type="presParOf" srcId="{A9728CE8-4CC6-4067-9116-648C23054A17}" destId="{3B9F12C6-F63C-4D43-82A5-8361BA8436B5}" srcOrd="2" destOrd="0" presId="urn:microsoft.com/office/officeart/2005/8/layout/hList7"/>
    <dgm:cxn modelId="{31C810CA-F27D-48EF-A895-BC58ACB2B37B}" type="presParOf" srcId="{3B9F12C6-F63C-4D43-82A5-8361BA8436B5}" destId="{A192BDA8-B937-4D0B-9A95-AA5F287C72FC}" srcOrd="0" destOrd="0" presId="urn:microsoft.com/office/officeart/2005/8/layout/hList7"/>
    <dgm:cxn modelId="{A9C4DEEA-E9EC-46CE-9131-7CA728253878}" type="presParOf" srcId="{3B9F12C6-F63C-4D43-82A5-8361BA8436B5}" destId="{44E37A91-BFE3-453D-B447-806A6190CAEE}" srcOrd="1" destOrd="0" presId="urn:microsoft.com/office/officeart/2005/8/layout/hList7"/>
    <dgm:cxn modelId="{960EF512-7175-4018-9B6B-5B70129D6366}" type="presParOf" srcId="{3B9F12C6-F63C-4D43-82A5-8361BA8436B5}" destId="{0DA7086F-4775-4A72-8130-7DA81E374B05}" srcOrd="2" destOrd="0" presId="urn:microsoft.com/office/officeart/2005/8/layout/hList7"/>
    <dgm:cxn modelId="{43285ED8-527B-46E2-B95C-DE9498E18E4A}" type="presParOf" srcId="{3B9F12C6-F63C-4D43-82A5-8361BA8436B5}" destId="{127FA657-2D86-4021-A1F2-7E4495E9BDF4}" srcOrd="3" destOrd="0" presId="urn:microsoft.com/office/officeart/2005/8/layout/hList7"/>
    <dgm:cxn modelId="{1E34C12A-CCAE-48B5-8354-7AEDB0D0361B}" type="presParOf" srcId="{A9728CE8-4CC6-4067-9116-648C23054A17}" destId="{AE972FF0-0D76-4597-9ED8-91ACC54D56C8}" srcOrd="3" destOrd="0" presId="urn:microsoft.com/office/officeart/2005/8/layout/hList7"/>
    <dgm:cxn modelId="{1CC38023-C2A5-43B1-96A9-4072DBB17897}" type="presParOf" srcId="{A9728CE8-4CC6-4067-9116-648C23054A17}" destId="{5D7B2C00-7C3E-4548-968A-A7AD6B40DCDD}" srcOrd="4" destOrd="0" presId="urn:microsoft.com/office/officeart/2005/8/layout/hList7"/>
    <dgm:cxn modelId="{0534E9A6-AE58-47AD-96BC-61BAC8AD4899}" type="presParOf" srcId="{5D7B2C00-7C3E-4548-968A-A7AD6B40DCDD}" destId="{4B968CE7-3459-4214-9DEC-31A3A338D525}" srcOrd="0" destOrd="0" presId="urn:microsoft.com/office/officeart/2005/8/layout/hList7"/>
    <dgm:cxn modelId="{514EB7E6-EF6A-4879-9140-A0DDC9CE7412}" type="presParOf" srcId="{5D7B2C00-7C3E-4548-968A-A7AD6B40DCDD}" destId="{D130100D-BCF2-4E9A-9547-7C25484AC210}" srcOrd="1" destOrd="0" presId="urn:microsoft.com/office/officeart/2005/8/layout/hList7"/>
    <dgm:cxn modelId="{0DF9D962-59E2-4837-B649-3E43DB569BCD}" type="presParOf" srcId="{5D7B2C00-7C3E-4548-968A-A7AD6B40DCDD}" destId="{2759DDDD-55EC-4012-BCDA-E54A1DFBE174}" srcOrd="2" destOrd="0" presId="urn:microsoft.com/office/officeart/2005/8/layout/hList7"/>
    <dgm:cxn modelId="{DFEC4AB9-1A5B-49E2-8C50-4F4CDD1BC6E8}" type="presParOf" srcId="{5D7B2C00-7C3E-4548-968A-A7AD6B40DCDD}" destId="{9BD01209-496E-4EED-8C99-4C859E555CB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AD99DD-4BBE-4C94-8D33-9CBDFD1EC3A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2C157BA-A297-4889-907D-FB5EB95756AB}">
      <dgm:prSet phldrT="[Szöveg]"/>
      <dgm:spPr/>
      <dgm:t>
        <a:bodyPr/>
        <a:lstStyle/>
        <a:p>
          <a:r>
            <a:rPr lang="hu-HU" dirty="0"/>
            <a:t>GREENCITIES</a:t>
          </a:r>
        </a:p>
      </dgm:t>
    </dgm:pt>
    <dgm:pt modelId="{2710CB8E-7C9C-4267-B444-A973860520C0}" type="parTrans" cxnId="{BFE0AF09-8B8D-46B8-BE68-173448196657}">
      <dgm:prSet/>
      <dgm:spPr/>
      <dgm:t>
        <a:bodyPr/>
        <a:lstStyle/>
        <a:p>
          <a:endParaRPr lang="hu-HU"/>
        </a:p>
      </dgm:t>
    </dgm:pt>
    <dgm:pt modelId="{6A79D4E4-9C49-41DC-BCC4-9544EF3811DA}" type="sibTrans" cxnId="{BFE0AF09-8B8D-46B8-BE68-173448196657}">
      <dgm:prSet/>
      <dgm:spPr/>
      <dgm:t>
        <a:bodyPr/>
        <a:lstStyle/>
        <a:p>
          <a:endParaRPr lang="hu-HU"/>
        </a:p>
      </dgm:t>
    </dgm:pt>
    <dgm:pt modelId="{8DEEFC5B-83EC-4678-AFF9-62F9C71F5EEA}" type="asst">
      <dgm:prSet phldrT="[Szöveg]"/>
      <dgm:spPr/>
      <dgm:t>
        <a:bodyPr/>
        <a:lstStyle/>
        <a:p>
          <a:r>
            <a:rPr lang="hu-HU" dirty="0"/>
            <a:t>Térségi fenntarthatósági vezető</a:t>
          </a:r>
        </a:p>
        <a:p>
          <a:r>
            <a:rPr lang="hu-HU" dirty="0"/>
            <a:t>„Főkertész”</a:t>
          </a:r>
        </a:p>
      </dgm:t>
    </dgm:pt>
    <dgm:pt modelId="{AAFAC32A-52E6-4A4D-86BB-2BD5EBA5B814}" type="parTrans" cxnId="{DF18BDBB-8F05-4380-92D7-A0CE6F4A12D2}">
      <dgm:prSet/>
      <dgm:spPr/>
      <dgm:t>
        <a:bodyPr/>
        <a:lstStyle/>
        <a:p>
          <a:endParaRPr lang="hu-HU"/>
        </a:p>
      </dgm:t>
    </dgm:pt>
    <dgm:pt modelId="{CED896B8-0069-4698-9947-0C24105FBD27}" type="sibTrans" cxnId="{DF18BDBB-8F05-4380-92D7-A0CE6F4A12D2}">
      <dgm:prSet/>
      <dgm:spPr/>
      <dgm:t>
        <a:bodyPr/>
        <a:lstStyle/>
        <a:p>
          <a:endParaRPr lang="hu-HU"/>
        </a:p>
      </dgm:t>
    </dgm:pt>
    <dgm:pt modelId="{E6EECAB4-DB47-4A73-95BD-733D42B1328D}">
      <dgm:prSet phldrT="[Szöveg]"/>
      <dgm:spPr/>
      <dgm:t>
        <a:bodyPr/>
        <a:lstStyle/>
        <a:p>
          <a:r>
            <a:rPr lang="hu-HU" dirty="0"/>
            <a:t>Beruházások</a:t>
          </a:r>
        </a:p>
      </dgm:t>
    </dgm:pt>
    <dgm:pt modelId="{B197A59C-E9C0-47E3-952E-7A2CE6817BFE}" type="parTrans" cxnId="{122925F9-6EDD-4ABB-B43B-00F6DA021291}">
      <dgm:prSet/>
      <dgm:spPr/>
      <dgm:t>
        <a:bodyPr/>
        <a:lstStyle/>
        <a:p>
          <a:endParaRPr lang="hu-HU"/>
        </a:p>
      </dgm:t>
    </dgm:pt>
    <dgm:pt modelId="{7C64312E-899F-4379-A879-DB242FC7B88A}" type="sibTrans" cxnId="{122925F9-6EDD-4ABB-B43B-00F6DA021291}">
      <dgm:prSet/>
      <dgm:spPr/>
      <dgm:t>
        <a:bodyPr/>
        <a:lstStyle/>
        <a:p>
          <a:endParaRPr lang="hu-HU"/>
        </a:p>
      </dgm:t>
    </dgm:pt>
    <dgm:pt modelId="{8B2552DB-AD4F-4E92-94F7-E424D0EF7E2D}">
      <dgm:prSet phldrT="[Szöveg]"/>
      <dgm:spPr/>
      <dgm:t>
        <a:bodyPr/>
        <a:lstStyle/>
        <a:p>
          <a:r>
            <a:rPr lang="hu-HU" dirty="0"/>
            <a:t>Tudásátadás</a:t>
          </a:r>
        </a:p>
      </dgm:t>
    </dgm:pt>
    <dgm:pt modelId="{4E1E5862-8D75-4012-B58C-633B701A205D}" type="parTrans" cxnId="{DAFD4CF0-6C2A-4976-9FF1-5AF438F84AA5}">
      <dgm:prSet/>
      <dgm:spPr/>
      <dgm:t>
        <a:bodyPr/>
        <a:lstStyle/>
        <a:p>
          <a:endParaRPr lang="hu-HU"/>
        </a:p>
      </dgm:t>
    </dgm:pt>
    <dgm:pt modelId="{6B53DC75-D87C-4B15-9DAB-1D755927E30D}" type="sibTrans" cxnId="{DAFD4CF0-6C2A-4976-9FF1-5AF438F84AA5}">
      <dgm:prSet/>
      <dgm:spPr/>
      <dgm:t>
        <a:bodyPr/>
        <a:lstStyle/>
        <a:p>
          <a:endParaRPr lang="hu-HU"/>
        </a:p>
      </dgm:t>
    </dgm:pt>
    <dgm:pt modelId="{92DD2530-BC1A-4758-8A72-8F8AF88AC8EA}">
      <dgm:prSet phldrT="[Szöveg]"/>
      <dgm:spPr/>
      <dgm:t>
        <a:bodyPr/>
        <a:lstStyle/>
        <a:p>
          <a:r>
            <a:rPr lang="hu-HU" dirty="0" err="1"/>
            <a:t>Disszemináció</a:t>
          </a:r>
          <a:endParaRPr lang="hu-HU" dirty="0"/>
        </a:p>
      </dgm:t>
    </dgm:pt>
    <dgm:pt modelId="{202287CF-52BB-401A-AC74-D59677562040}" type="parTrans" cxnId="{2ABAF307-9CCE-4B1A-9465-E478B5ACCF8D}">
      <dgm:prSet/>
      <dgm:spPr/>
      <dgm:t>
        <a:bodyPr/>
        <a:lstStyle/>
        <a:p>
          <a:endParaRPr lang="hu-HU"/>
        </a:p>
      </dgm:t>
    </dgm:pt>
    <dgm:pt modelId="{45D2FC0D-4FEB-400D-9CF0-EE4AD785BA23}" type="sibTrans" cxnId="{2ABAF307-9CCE-4B1A-9465-E478B5ACCF8D}">
      <dgm:prSet/>
      <dgm:spPr/>
      <dgm:t>
        <a:bodyPr/>
        <a:lstStyle/>
        <a:p>
          <a:endParaRPr lang="hu-HU"/>
        </a:p>
      </dgm:t>
    </dgm:pt>
    <dgm:pt modelId="{3DA6F80A-CFCF-4402-93AD-9CAA327780D9}">
      <dgm:prSet/>
      <dgm:spPr/>
      <dgm:t>
        <a:bodyPr/>
        <a:lstStyle/>
        <a:p>
          <a:r>
            <a:rPr lang="hu-HU" dirty="0"/>
            <a:t>4 város infrastruktúra fejlesztése</a:t>
          </a:r>
        </a:p>
      </dgm:t>
    </dgm:pt>
    <dgm:pt modelId="{4F6A3F46-899A-4A7F-9FBB-52F77B1D32F2}" type="parTrans" cxnId="{C5D04B84-C122-4B06-A496-35082C7A67E2}">
      <dgm:prSet/>
      <dgm:spPr/>
      <dgm:t>
        <a:bodyPr/>
        <a:lstStyle/>
        <a:p>
          <a:endParaRPr lang="hu-HU"/>
        </a:p>
      </dgm:t>
    </dgm:pt>
    <dgm:pt modelId="{93B34AF4-3C44-450C-885F-4333692288D2}" type="sibTrans" cxnId="{C5D04B84-C122-4B06-A496-35082C7A67E2}">
      <dgm:prSet/>
      <dgm:spPr/>
      <dgm:t>
        <a:bodyPr/>
        <a:lstStyle/>
        <a:p>
          <a:endParaRPr lang="hu-HU"/>
        </a:p>
      </dgm:t>
    </dgm:pt>
    <dgm:pt modelId="{6AFA8AB9-EA03-4075-93C7-63F449220305}">
      <dgm:prSet/>
      <dgm:spPr/>
      <dgm:t>
        <a:bodyPr/>
        <a:lstStyle/>
        <a:p>
          <a:r>
            <a:rPr lang="hu-HU" dirty="0"/>
            <a:t>Községek fejlesztése</a:t>
          </a:r>
        </a:p>
      </dgm:t>
    </dgm:pt>
    <dgm:pt modelId="{792303BB-B786-4AFA-9191-76D926BCCD7D}" type="parTrans" cxnId="{AB2C77FD-AA30-49BC-84EB-134CD0F4A661}">
      <dgm:prSet/>
      <dgm:spPr/>
      <dgm:t>
        <a:bodyPr/>
        <a:lstStyle/>
        <a:p>
          <a:endParaRPr lang="hu-HU"/>
        </a:p>
      </dgm:t>
    </dgm:pt>
    <dgm:pt modelId="{08E06EFC-84DE-4BE6-9ACA-DFA735867DF0}" type="sibTrans" cxnId="{AB2C77FD-AA30-49BC-84EB-134CD0F4A661}">
      <dgm:prSet/>
      <dgm:spPr/>
      <dgm:t>
        <a:bodyPr/>
        <a:lstStyle/>
        <a:p>
          <a:endParaRPr lang="hu-HU"/>
        </a:p>
      </dgm:t>
    </dgm:pt>
    <dgm:pt modelId="{4EA1B9A5-AFE2-40B1-82F7-33375A9F56F0}">
      <dgm:prSet/>
      <dgm:spPr/>
      <dgm:t>
        <a:bodyPr/>
        <a:lstStyle/>
        <a:p>
          <a:r>
            <a:rPr lang="hu-HU" dirty="0"/>
            <a:t>Élménypedagógiai szemléletformálás</a:t>
          </a:r>
        </a:p>
      </dgm:t>
    </dgm:pt>
    <dgm:pt modelId="{2F8D8B06-6EC9-44D2-8581-BF59B138418F}" type="parTrans" cxnId="{F362BD8D-5865-4768-B109-C1DA6C3660A4}">
      <dgm:prSet/>
      <dgm:spPr/>
      <dgm:t>
        <a:bodyPr/>
        <a:lstStyle/>
        <a:p>
          <a:endParaRPr lang="hu-HU"/>
        </a:p>
      </dgm:t>
    </dgm:pt>
    <dgm:pt modelId="{1FDC618A-0383-4495-A5C9-FD485525C266}" type="sibTrans" cxnId="{F362BD8D-5865-4768-B109-C1DA6C3660A4}">
      <dgm:prSet/>
      <dgm:spPr/>
      <dgm:t>
        <a:bodyPr/>
        <a:lstStyle/>
        <a:p>
          <a:endParaRPr lang="hu-HU"/>
        </a:p>
      </dgm:t>
    </dgm:pt>
    <dgm:pt modelId="{2E2840CA-ED22-49B6-99EB-261085D0877C}">
      <dgm:prSet/>
      <dgm:spPr/>
      <dgm:t>
        <a:bodyPr/>
        <a:lstStyle/>
        <a:p>
          <a:r>
            <a:rPr lang="hu-HU" dirty="0"/>
            <a:t>„Zöld nagyköveti” rendszer</a:t>
          </a:r>
        </a:p>
      </dgm:t>
    </dgm:pt>
    <dgm:pt modelId="{D2FDD456-BB44-4B35-BE27-689869F7C3CB}" type="parTrans" cxnId="{A1173CA3-2C74-44FF-ADDF-034B4547FBFC}">
      <dgm:prSet/>
      <dgm:spPr/>
      <dgm:t>
        <a:bodyPr/>
        <a:lstStyle/>
        <a:p>
          <a:endParaRPr lang="hu-HU"/>
        </a:p>
      </dgm:t>
    </dgm:pt>
    <dgm:pt modelId="{09863526-9EBD-4F62-987C-C103355C58BB}" type="sibTrans" cxnId="{A1173CA3-2C74-44FF-ADDF-034B4547FBFC}">
      <dgm:prSet/>
      <dgm:spPr/>
      <dgm:t>
        <a:bodyPr/>
        <a:lstStyle/>
        <a:p>
          <a:endParaRPr lang="hu-HU"/>
        </a:p>
      </dgm:t>
    </dgm:pt>
    <dgm:pt modelId="{EFFF8D31-A208-45D8-B44D-BB335D6812CD}">
      <dgm:prSet/>
      <dgm:spPr/>
      <dgm:t>
        <a:bodyPr/>
        <a:lstStyle/>
        <a:p>
          <a:r>
            <a:rPr lang="hu-HU" dirty="0"/>
            <a:t>Figyelemfelkeltő események</a:t>
          </a:r>
        </a:p>
      </dgm:t>
    </dgm:pt>
    <dgm:pt modelId="{EEFAF61A-40C4-418F-BE20-327CF5EFFF57}" type="parTrans" cxnId="{FF48E48E-AD51-4ED3-8FF0-6183AE990ADD}">
      <dgm:prSet/>
      <dgm:spPr/>
      <dgm:t>
        <a:bodyPr/>
        <a:lstStyle/>
        <a:p>
          <a:endParaRPr lang="hu-HU"/>
        </a:p>
      </dgm:t>
    </dgm:pt>
    <dgm:pt modelId="{3A7F1333-ACB8-479F-BB25-5D8195810312}" type="sibTrans" cxnId="{FF48E48E-AD51-4ED3-8FF0-6183AE990ADD}">
      <dgm:prSet/>
      <dgm:spPr/>
      <dgm:t>
        <a:bodyPr/>
        <a:lstStyle/>
        <a:p>
          <a:endParaRPr lang="hu-HU"/>
        </a:p>
      </dgm:t>
    </dgm:pt>
    <dgm:pt modelId="{71267DD7-0E7A-46ED-B3E1-45C23CAEE33D}">
      <dgm:prSet/>
      <dgm:spPr/>
      <dgm:t>
        <a:bodyPr/>
        <a:lstStyle/>
        <a:p>
          <a:r>
            <a:rPr lang="hu-HU" dirty="0" err="1"/>
            <a:t>Arrabona</a:t>
          </a:r>
          <a:r>
            <a:rPr lang="hu-HU" dirty="0"/>
            <a:t> </a:t>
          </a:r>
          <a:r>
            <a:rPr lang="hu-HU" dirty="0" err="1"/>
            <a:t>Greencities</a:t>
          </a:r>
          <a:r>
            <a:rPr lang="hu-HU" dirty="0"/>
            <a:t> verseny</a:t>
          </a:r>
        </a:p>
      </dgm:t>
    </dgm:pt>
    <dgm:pt modelId="{D52ED3AF-1BB5-478D-AE0F-4C831D05FC4B}" type="parTrans" cxnId="{DC9C994B-8839-4F26-A062-4D5C2BBD830C}">
      <dgm:prSet/>
      <dgm:spPr/>
      <dgm:t>
        <a:bodyPr/>
        <a:lstStyle/>
        <a:p>
          <a:endParaRPr lang="hu-HU"/>
        </a:p>
      </dgm:t>
    </dgm:pt>
    <dgm:pt modelId="{310357CF-1297-4883-809A-512F13F05D1C}" type="sibTrans" cxnId="{DC9C994B-8839-4F26-A062-4D5C2BBD830C}">
      <dgm:prSet/>
      <dgm:spPr/>
      <dgm:t>
        <a:bodyPr/>
        <a:lstStyle/>
        <a:p>
          <a:endParaRPr lang="hu-HU"/>
        </a:p>
      </dgm:t>
    </dgm:pt>
    <dgm:pt modelId="{A5AEA51B-4C89-4B92-A3B3-1D8ECDE0C67A}">
      <dgm:prSet/>
      <dgm:spPr/>
      <dgm:t>
        <a:bodyPr/>
        <a:lstStyle/>
        <a:p>
          <a:r>
            <a:rPr lang="hu-HU" dirty="0"/>
            <a:t>Nemzetközi megmérettetés</a:t>
          </a:r>
        </a:p>
      </dgm:t>
    </dgm:pt>
    <dgm:pt modelId="{8DD00EBD-7B0C-4F50-AEBD-4D292F081AFA}" type="parTrans" cxnId="{14C0C45D-59B8-4DD4-BD81-BEBB65E9EE10}">
      <dgm:prSet/>
      <dgm:spPr/>
      <dgm:t>
        <a:bodyPr/>
        <a:lstStyle/>
        <a:p>
          <a:endParaRPr lang="hu-HU"/>
        </a:p>
      </dgm:t>
    </dgm:pt>
    <dgm:pt modelId="{925760DE-4F61-4576-81B5-A7E8026D1988}" type="sibTrans" cxnId="{14C0C45D-59B8-4DD4-BD81-BEBB65E9EE10}">
      <dgm:prSet/>
      <dgm:spPr/>
      <dgm:t>
        <a:bodyPr/>
        <a:lstStyle/>
        <a:p>
          <a:endParaRPr lang="hu-HU"/>
        </a:p>
      </dgm:t>
    </dgm:pt>
    <dgm:pt modelId="{474F8651-5D26-442B-9C49-FE7EA8157099}" type="asst">
      <dgm:prSet/>
      <dgm:spPr/>
      <dgm:t>
        <a:bodyPr/>
        <a:lstStyle/>
        <a:p>
          <a:r>
            <a:rPr lang="hu-HU" dirty="0"/>
            <a:t>Új tudástér létrehozása</a:t>
          </a:r>
        </a:p>
      </dgm:t>
    </dgm:pt>
    <dgm:pt modelId="{36FC7EB7-41A8-411B-9A6C-BA515982C88C}" type="parTrans" cxnId="{0AF2DE4A-A48C-4279-A65E-5B370FDFF3C6}">
      <dgm:prSet/>
      <dgm:spPr/>
      <dgm:t>
        <a:bodyPr/>
        <a:lstStyle/>
        <a:p>
          <a:endParaRPr lang="hu-HU"/>
        </a:p>
      </dgm:t>
    </dgm:pt>
    <dgm:pt modelId="{9ADB8315-8829-4EE5-BEEB-0052C1671897}" type="sibTrans" cxnId="{0AF2DE4A-A48C-4279-A65E-5B370FDFF3C6}">
      <dgm:prSet/>
      <dgm:spPr/>
      <dgm:t>
        <a:bodyPr/>
        <a:lstStyle/>
        <a:p>
          <a:endParaRPr lang="hu-HU"/>
        </a:p>
      </dgm:t>
    </dgm:pt>
    <dgm:pt modelId="{03A0E826-FADF-4B06-B522-D7BEB2369EF5}" type="pres">
      <dgm:prSet presAssocID="{A0AD99DD-4BBE-4C94-8D33-9CBDFD1EC3A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571C038-985B-45B9-96B4-36F405BB8C90}" type="pres">
      <dgm:prSet presAssocID="{D2C157BA-A297-4889-907D-FB5EB95756AB}" presName="hierRoot1" presStyleCnt="0">
        <dgm:presLayoutVars>
          <dgm:hierBranch val="init"/>
        </dgm:presLayoutVars>
      </dgm:prSet>
      <dgm:spPr/>
    </dgm:pt>
    <dgm:pt modelId="{91090677-8F26-4E5D-BFDE-0502F357163A}" type="pres">
      <dgm:prSet presAssocID="{D2C157BA-A297-4889-907D-FB5EB95756AB}" presName="rootComposite1" presStyleCnt="0"/>
      <dgm:spPr/>
    </dgm:pt>
    <dgm:pt modelId="{935172AA-BB27-405B-8F8E-F5B88111E0E4}" type="pres">
      <dgm:prSet presAssocID="{D2C157BA-A297-4889-907D-FB5EB95756AB}" presName="rootText1" presStyleLbl="node0" presStyleIdx="0" presStyleCnt="1">
        <dgm:presLayoutVars>
          <dgm:chPref val="3"/>
        </dgm:presLayoutVars>
      </dgm:prSet>
      <dgm:spPr/>
    </dgm:pt>
    <dgm:pt modelId="{3A79DF46-805E-47E1-95FC-F5E4CC3AE036}" type="pres">
      <dgm:prSet presAssocID="{D2C157BA-A297-4889-907D-FB5EB95756AB}" presName="rootConnector1" presStyleLbl="node1" presStyleIdx="0" presStyleCnt="0"/>
      <dgm:spPr/>
    </dgm:pt>
    <dgm:pt modelId="{5880D077-1263-4AD2-B846-939D8E83DCEF}" type="pres">
      <dgm:prSet presAssocID="{D2C157BA-A297-4889-907D-FB5EB95756AB}" presName="hierChild2" presStyleCnt="0"/>
      <dgm:spPr/>
    </dgm:pt>
    <dgm:pt modelId="{A88FD33A-0941-437F-BFF8-2C8C2B6586AB}" type="pres">
      <dgm:prSet presAssocID="{B197A59C-E9C0-47E3-952E-7A2CE6817BFE}" presName="Name37" presStyleLbl="parChTrans1D2" presStyleIdx="0" presStyleCnt="5"/>
      <dgm:spPr/>
    </dgm:pt>
    <dgm:pt modelId="{49438873-461B-49DA-8C62-35D9353D6B1D}" type="pres">
      <dgm:prSet presAssocID="{E6EECAB4-DB47-4A73-95BD-733D42B1328D}" presName="hierRoot2" presStyleCnt="0">
        <dgm:presLayoutVars>
          <dgm:hierBranch val="init"/>
        </dgm:presLayoutVars>
      </dgm:prSet>
      <dgm:spPr/>
    </dgm:pt>
    <dgm:pt modelId="{2BF2BB6B-ED2B-48A3-999C-FE641EA93DE1}" type="pres">
      <dgm:prSet presAssocID="{E6EECAB4-DB47-4A73-95BD-733D42B1328D}" presName="rootComposite" presStyleCnt="0"/>
      <dgm:spPr/>
    </dgm:pt>
    <dgm:pt modelId="{28F76CCC-423F-4AF0-BFA1-F680C507DFE9}" type="pres">
      <dgm:prSet presAssocID="{E6EECAB4-DB47-4A73-95BD-733D42B1328D}" presName="rootText" presStyleLbl="node2" presStyleIdx="0" presStyleCnt="3">
        <dgm:presLayoutVars>
          <dgm:chPref val="3"/>
        </dgm:presLayoutVars>
      </dgm:prSet>
      <dgm:spPr/>
    </dgm:pt>
    <dgm:pt modelId="{102A8C07-3524-4F8A-88C8-224F752886EE}" type="pres">
      <dgm:prSet presAssocID="{E6EECAB4-DB47-4A73-95BD-733D42B1328D}" presName="rootConnector" presStyleLbl="node2" presStyleIdx="0" presStyleCnt="3"/>
      <dgm:spPr/>
    </dgm:pt>
    <dgm:pt modelId="{C451B000-147B-48F9-B583-B4863CE071B0}" type="pres">
      <dgm:prSet presAssocID="{E6EECAB4-DB47-4A73-95BD-733D42B1328D}" presName="hierChild4" presStyleCnt="0"/>
      <dgm:spPr/>
    </dgm:pt>
    <dgm:pt modelId="{DB993F53-E660-4EBF-B7B5-8F1A29D42D8F}" type="pres">
      <dgm:prSet presAssocID="{4F6A3F46-899A-4A7F-9FBB-52F77B1D32F2}" presName="Name37" presStyleLbl="parChTrans1D3" presStyleIdx="0" presStyleCnt="7"/>
      <dgm:spPr/>
    </dgm:pt>
    <dgm:pt modelId="{4A3434D7-3031-4BB2-AE8D-40AA7FB509AF}" type="pres">
      <dgm:prSet presAssocID="{3DA6F80A-CFCF-4402-93AD-9CAA327780D9}" presName="hierRoot2" presStyleCnt="0">
        <dgm:presLayoutVars>
          <dgm:hierBranch val="init"/>
        </dgm:presLayoutVars>
      </dgm:prSet>
      <dgm:spPr/>
    </dgm:pt>
    <dgm:pt modelId="{496D752C-699B-4CDA-BC5B-2F520820FDED}" type="pres">
      <dgm:prSet presAssocID="{3DA6F80A-CFCF-4402-93AD-9CAA327780D9}" presName="rootComposite" presStyleCnt="0"/>
      <dgm:spPr/>
    </dgm:pt>
    <dgm:pt modelId="{F62B491C-C047-495D-B9B4-781A4EC37A4F}" type="pres">
      <dgm:prSet presAssocID="{3DA6F80A-CFCF-4402-93AD-9CAA327780D9}" presName="rootText" presStyleLbl="node3" presStyleIdx="0" presStyleCnt="7">
        <dgm:presLayoutVars>
          <dgm:chPref val="3"/>
        </dgm:presLayoutVars>
      </dgm:prSet>
      <dgm:spPr/>
    </dgm:pt>
    <dgm:pt modelId="{BAA0BCDE-0F65-41AC-AE67-9B82B70A028D}" type="pres">
      <dgm:prSet presAssocID="{3DA6F80A-CFCF-4402-93AD-9CAA327780D9}" presName="rootConnector" presStyleLbl="node3" presStyleIdx="0" presStyleCnt="7"/>
      <dgm:spPr/>
    </dgm:pt>
    <dgm:pt modelId="{5F45CE57-BC1E-47F9-934B-D15D7E3D1214}" type="pres">
      <dgm:prSet presAssocID="{3DA6F80A-CFCF-4402-93AD-9CAA327780D9}" presName="hierChild4" presStyleCnt="0"/>
      <dgm:spPr/>
    </dgm:pt>
    <dgm:pt modelId="{A8FB0E80-A627-4558-AA52-39752AE7BDE9}" type="pres">
      <dgm:prSet presAssocID="{3DA6F80A-CFCF-4402-93AD-9CAA327780D9}" presName="hierChild5" presStyleCnt="0"/>
      <dgm:spPr/>
    </dgm:pt>
    <dgm:pt modelId="{B981B860-DBCD-4E79-886F-926C4155A5B8}" type="pres">
      <dgm:prSet presAssocID="{792303BB-B786-4AFA-9191-76D926BCCD7D}" presName="Name37" presStyleLbl="parChTrans1D3" presStyleIdx="1" presStyleCnt="7"/>
      <dgm:spPr/>
    </dgm:pt>
    <dgm:pt modelId="{A22B56C1-9613-4DB2-9609-07E734B8E9CB}" type="pres">
      <dgm:prSet presAssocID="{6AFA8AB9-EA03-4075-93C7-63F449220305}" presName="hierRoot2" presStyleCnt="0">
        <dgm:presLayoutVars>
          <dgm:hierBranch val="init"/>
        </dgm:presLayoutVars>
      </dgm:prSet>
      <dgm:spPr/>
    </dgm:pt>
    <dgm:pt modelId="{4ABA02EE-0CC7-412B-AB8F-DD51FF7FEC3F}" type="pres">
      <dgm:prSet presAssocID="{6AFA8AB9-EA03-4075-93C7-63F449220305}" presName="rootComposite" presStyleCnt="0"/>
      <dgm:spPr/>
    </dgm:pt>
    <dgm:pt modelId="{3095D4D3-535D-4ADE-A09D-73B431885390}" type="pres">
      <dgm:prSet presAssocID="{6AFA8AB9-EA03-4075-93C7-63F449220305}" presName="rootText" presStyleLbl="node3" presStyleIdx="1" presStyleCnt="7">
        <dgm:presLayoutVars>
          <dgm:chPref val="3"/>
        </dgm:presLayoutVars>
      </dgm:prSet>
      <dgm:spPr/>
    </dgm:pt>
    <dgm:pt modelId="{76473E62-A7FB-41F0-8EFF-929DD6138209}" type="pres">
      <dgm:prSet presAssocID="{6AFA8AB9-EA03-4075-93C7-63F449220305}" presName="rootConnector" presStyleLbl="node3" presStyleIdx="1" presStyleCnt="7"/>
      <dgm:spPr/>
    </dgm:pt>
    <dgm:pt modelId="{4539AE2C-3BE1-4B01-A7F6-8530BE372A4B}" type="pres">
      <dgm:prSet presAssocID="{6AFA8AB9-EA03-4075-93C7-63F449220305}" presName="hierChild4" presStyleCnt="0"/>
      <dgm:spPr/>
    </dgm:pt>
    <dgm:pt modelId="{9DB5F89B-3027-44B9-AAB5-0F5F1598D791}" type="pres">
      <dgm:prSet presAssocID="{6AFA8AB9-EA03-4075-93C7-63F449220305}" presName="hierChild5" presStyleCnt="0"/>
      <dgm:spPr/>
    </dgm:pt>
    <dgm:pt modelId="{9966153F-86CF-4348-A189-36575B9B0CFF}" type="pres">
      <dgm:prSet presAssocID="{E6EECAB4-DB47-4A73-95BD-733D42B1328D}" presName="hierChild5" presStyleCnt="0"/>
      <dgm:spPr/>
    </dgm:pt>
    <dgm:pt modelId="{2FFCCCD4-702B-4DF1-A9CB-6BC94919BDB0}" type="pres">
      <dgm:prSet presAssocID="{4E1E5862-8D75-4012-B58C-633B701A205D}" presName="Name37" presStyleLbl="parChTrans1D2" presStyleIdx="1" presStyleCnt="5"/>
      <dgm:spPr/>
    </dgm:pt>
    <dgm:pt modelId="{ED7BD4EC-CC4F-4B1B-BF1E-255D508FA453}" type="pres">
      <dgm:prSet presAssocID="{8B2552DB-AD4F-4E92-94F7-E424D0EF7E2D}" presName="hierRoot2" presStyleCnt="0">
        <dgm:presLayoutVars>
          <dgm:hierBranch val="init"/>
        </dgm:presLayoutVars>
      </dgm:prSet>
      <dgm:spPr/>
    </dgm:pt>
    <dgm:pt modelId="{5F5E766D-1BDA-4C29-A732-31EE5357151A}" type="pres">
      <dgm:prSet presAssocID="{8B2552DB-AD4F-4E92-94F7-E424D0EF7E2D}" presName="rootComposite" presStyleCnt="0"/>
      <dgm:spPr/>
    </dgm:pt>
    <dgm:pt modelId="{6FC80C4E-169A-4081-AA88-C5F175AD44B2}" type="pres">
      <dgm:prSet presAssocID="{8B2552DB-AD4F-4E92-94F7-E424D0EF7E2D}" presName="rootText" presStyleLbl="node2" presStyleIdx="1" presStyleCnt="3">
        <dgm:presLayoutVars>
          <dgm:chPref val="3"/>
        </dgm:presLayoutVars>
      </dgm:prSet>
      <dgm:spPr/>
    </dgm:pt>
    <dgm:pt modelId="{A84C552E-9122-4D7D-94F1-084B2E016C31}" type="pres">
      <dgm:prSet presAssocID="{8B2552DB-AD4F-4E92-94F7-E424D0EF7E2D}" presName="rootConnector" presStyleLbl="node2" presStyleIdx="1" presStyleCnt="3"/>
      <dgm:spPr/>
    </dgm:pt>
    <dgm:pt modelId="{6AD0B16C-0836-481B-8A82-BEB68E9323AC}" type="pres">
      <dgm:prSet presAssocID="{8B2552DB-AD4F-4E92-94F7-E424D0EF7E2D}" presName="hierChild4" presStyleCnt="0"/>
      <dgm:spPr/>
    </dgm:pt>
    <dgm:pt modelId="{9A09381C-6AD2-43A0-8B98-B759195807AD}" type="pres">
      <dgm:prSet presAssocID="{2F8D8B06-6EC9-44D2-8581-BF59B138418F}" presName="Name37" presStyleLbl="parChTrans1D3" presStyleIdx="2" presStyleCnt="7"/>
      <dgm:spPr/>
    </dgm:pt>
    <dgm:pt modelId="{BF28D0C7-0622-4DD6-8AE8-AEC98001F6F5}" type="pres">
      <dgm:prSet presAssocID="{4EA1B9A5-AFE2-40B1-82F7-33375A9F56F0}" presName="hierRoot2" presStyleCnt="0">
        <dgm:presLayoutVars>
          <dgm:hierBranch val="init"/>
        </dgm:presLayoutVars>
      </dgm:prSet>
      <dgm:spPr/>
    </dgm:pt>
    <dgm:pt modelId="{CE461630-30F0-4C7E-96AA-F5A7BCAFE30A}" type="pres">
      <dgm:prSet presAssocID="{4EA1B9A5-AFE2-40B1-82F7-33375A9F56F0}" presName="rootComposite" presStyleCnt="0"/>
      <dgm:spPr/>
    </dgm:pt>
    <dgm:pt modelId="{34095C6E-6DED-49CD-8139-20574FE48635}" type="pres">
      <dgm:prSet presAssocID="{4EA1B9A5-AFE2-40B1-82F7-33375A9F56F0}" presName="rootText" presStyleLbl="node3" presStyleIdx="2" presStyleCnt="7">
        <dgm:presLayoutVars>
          <dgm:chPref val="3"/>
        </dgm:presLayoutVars>
      </dgm:prSet>
      <dgm:spPr/>
    </dgm:pt>
    <dgm:pt modelId="{E1E168B3-EEE5-4667-B6B1-2759702FBEF2}" type="pres">
      <dgm:prSet presAssocID="{4EA1B9A5-AFE2-40B1-82F7-33375A9F56F0}" presName="rootConnector" presStyleLbl="node3" presStyleIdx="2" presStyleCnt="7"/>
      <dgm:spPr/>
    </dgm:pt>
    <dgm:pt modelId="{370439EB-F8B5-4C83-8C2B-A36A7FB0A060}" type="pres">
      <dgm:prSet presAssocID="{4EA1B9A5-AFE2-40B1-82F7-33375A9F56F0}" presName="hierChild4" presStyleCnt="0"/>
      <dgm:spPr/>
    </dgm:pt>
    <dgm:pt modelId="{39391E42-AEE4-424B-9E47-6FA4975F37D9}" type="pres">
      <dgm:prSet presAssocID="{4EA1B9A5-AFE2-40B1-82F7-33375A9F56F0}" presName="hierChild5" presStyleCnt="0"/>
      <dgm:spPr/>
    </dgm:pt>
    <dgm:pt modelId="{BD3BCB85-7B11-4136-A947-EFFA09547D73}" type="pres">
      <dgm:prSet presAssocID="{D2FDD456-BB44-4B35-BE27-689869F7C3CB}" presName="Name37" presStyleLbl="parChTrans1D3" presStyleIdx="3" presStyleCnt="7"/>
      <dgm:spPr/>
    </dgm:pt>
    <dgm:pt modelId="{FDFE498D-E351-4D36-85E7-441B09E365D0}" type="pres">
      <dgm:prSet presAssocID="{2E2840CA-ED22-49B6-99EB-261085D0877C}" presName="hierRoot2" presStyleCnt="0">
        <dgm:presLayoutVars>
          <dgm:hierBranch val="init"/>
        </dgm:presLayoutVars>
      </dgm:prSet>
      <dgm:spPr/>
    </dgm:pt>
    <dgm:pt modelId="{100D5216-B622-4738-9614-F34B87769254}" type="pres">
      <dgm:prSet presAssocID="{2E2840CA-ED22-49B6-99EB-261085D0877C}" presName="rootComposite" presStyleCnt="0"/>
      <dgm:spPr/>
    </dgm:pt>
    <dgm:pt modelId="{788B0C58-346D-408B-9B6C-F69B82CDBCA2}" type="pres">
      <dgm:prSet presAssocID="{2E2840CA-ED22-49B6-99EB-261085D0877C}" presName="rootText" presStyleLbl="node3" presStyleIdx="3" presStyleCnt="7">
        <dgm:presLayoutVars>
          <dgm:chPref val="3"/>
        </dgm:presLayoutVars>
      </dgm:prSet>
      <dgm:spPr/>
    </dgm:pt>
    <dgm:pt modelId="{8F8EFAC5-7D49-4180-8F03-52FCC317046B}" type="pres">
      <dgm:prSet presAssocID="{2E2840CA-ED22-49B6-99EB-261085D0877C}" presName="rootConnector" presStyleLbl="node3" presStyleIdx="3" presStyleCnt="7"/>
      <dgm:spPr/>
    </dgm:pt>
    <dgm:pt modelId="{8FD7D322-0064-4543-83A7-9D2D0D9266E0}" type="pres">
      <dgm:prSet presAssocID="{2E2840CA-ED22-49B6-99EB-261085D0877C}" presName="hierChild4" presStyleCnt="0"/>
      <dgm:spPr/>
    </dgm:pt>
    <dgm:pt modelId="{9CC6362C-3634-4187-96D0-59CA22895961}" type="pres">
      <dgm:prSet presAssocID="{2E2840CA-ED22-49B6-99EB-261085D0877C}" presName="hierChild5" presStyleCnt="0"/>
      <dgm:spPr/>
    </dgm:pt>
    <dgm:pt modelId="{67531922-3292-42F6-B113-7277C7DCFAF5}" type="pres">
      <dgm:prSet presAssocID="{EEFAF61A-40C4-418F-BE20-327CF5EFFF57}" presName="Name37" presStyleLbl="parChTrans1D3" presStyleIdx="4" presStyleCnt="7"/>
      <dgm:spPr/>
    </dgm:pt>
    <dgm:pt modelId="{D96F0501-C680-4A6E-AFD5-2360CA1020AE}" type="pres">
      <dgm:prSet presAssocID="{EFFF8D31-A208-45D8-B44D-BB335D6812CD}" presName="hierRoot2" presStyleCnt="0">
        <dgm:presLayoutVars>
          <dgm:hierBranch val="init"/>
        </dgm:presLayoutVars>
      </dgm:prSet>
      <dgm:spPr/>
    </dgm:pt>
    <dgm:pt modelId="{104839FB-5F93-4009-A5E5-3B71665EF90D}" type="pres">
      <dgm:prSet presAssocID="{EFFF8D31-A208-45D8-B44D-BB335D6812CD}" presName="rootComposite" presStyleCnt="0"/>
      <dgm:spPr/>
    </dgm:pt>
    <dgm:pt modelId="{EFD59078-A20A-402A-AEE3-D0ED4FCB9940}" type="pres">
      <dgm:prSet presAssocID="{EFFF8D31-A208-45D8-B44D-BB335D6812CD}" presName="rootText" presStyleLbl="node3" presStyleIdx="4" presStyleCnt="7">
        <dgm:presLayoutVars>
          <dgm:chPref val="3"/>
        </dgm:presLayoutVars>
      </dgm:prSet>
      <dgm:spPr/>
    </dgm:pt>
    <dgm:pt modelId="{1230F8DF-FFBE-4F4B-B9CF-741EF284A0B9}" type="pres">
      <dgm:prSet presAssocID="{EFFF8D31-A208-45D8-B44D-BB335D6812CD}" presName="rootConnector" presStyleLbl="node3" presStyleIdx="4" presStyleCnt="7"/>
      <dgm:spPr/>
    </dgm:pt>
    <dgm:pt modelId="{7E341B4B-6384-40D7-9D3D-F4D9C8280C9C}" type="pres">
      <dgm:prSet presAssocID="{EFFF8D31-A208-45D8-B44D-BB335D6812CD}" presName="hierChild4" presStyleCnt="0"/>
      <dgm:spPr/>
    </dgm:pt>
    <dgm:pt modelId="{FAAC61D3-0E8E-49AE-BF1C-7C387DA4E166}" type="pres">
      <dgm:prSet presAssocID="{EFFF8D31-A208-45D8-B44D-BB335D6812CD}" presName="hierChild5" presStyleCnt="0"/>
      <dgm:spPr/>
    </dgm:pt>
    <dgm:pt modelId="{38601B10-4E47-4715-BEBF-D4B5E4AD8445}" type="pres">
      <dgm:prSet presAssocID="{8B2552DB-AD4F-4E92-94F7-E424D0EF7E2D}" presName="hierChild5" presStyleCnt="0"/>
      <dgm:spPr/>
    </dgm:pt>
    <dgm:pt modelId="{909B3B70-C4F0-4705-8AAE-3186F0BF76D4}" type="pres">
      <dgm:prSet presAssocID="{202287CF-52BB-401A-AC74-D59677562040}" presName="Name37" presStyleLbl="parChTrans1D2" presStyleIdx="2" presStyleCnt="5"/>
      <dgm:spPr/>
    </dgm:pt>
    <dgm:pt modelId="{C11A5F25-CFB2-4197-8447-2DA7CC406F52}" type="pres">
      <dgm:prSet presAssocID="{92DD2530-BC1A-4758-8A72-8F8AF88AC8EA}" presName="hierRoot2" presStyleCnt="0">
        <dgm:presLayoutVars>
          <dgm:hierBranch val="init"/>
        </dgm:presLayoutVars>
      </dgm:prSet>
      <dgm:spPr/>
    </dgm:pt>
    <dgm:pt modelId="{415220B5-1978-4F6A-A122-FED837EAE674}" type="pres">
      <dgm:prSet presAssocID="{92DD2530-BC1A-4758-8A72-8F8AF88AC8EA}" presName="rootComposite" presStyleCnt="0"/>
      <dgm:spPr/>
    </dgm:pt>
    <dgm:pt modelId="{17BF6099-C974-45EA-8208-1BA68B315258}" type="pres">
      <dgm:prSet presAssocID="{92DD2530-BC1A-4758-8A72-8F8AF88AC8EA}" presName="rootText" presStyleLbl="node2" presStyleIdx="2" presStyleCnt="3">
        <dgm:presLayoutVars>
          <dgm:chPref val="3"/>
        </dgm:presLayoutVars>
      </dgm:prSet>
      <dgm:spPr/>
    </dgm:pt>
    <dgm:pt modelId="{D58E7B35-C838-43F9-802A-DE40573E9707}" type="pres">
      <dgm:prSet presAssocID="{92DD2530-BC1A-4758-8A72-8F8AF88AC8EA}" presName="rootConnector" presStyleLbl="node2" presStyleIdx="2" presStyleCnt="3"/>
      <dgm:spPr/>
    </dgm:pt>
    <dgm:pt modelId="{7C3B5DFA-3118-47F7-8495-E997864DD58A}" type="pres">
      <dgm:prSet presAssocID="{92DD2530-BC1A-4758-8A72-8F8AF88AC8EA}" presName="hierChild4" presStyleCnt="0"/>
      <dgm:spPr/>
    </dgm:pt>
    <dgm:pt modelId="{EB63F009-4FDA-4B83-9BDB-21AB3EF2B5FC}" type="pres">
      <dgm:prSet presAssocID="{D52ED3AF-1BB5-478D-AE0F-4C831D05FC4B}" presName="Name37" presStyleLbl="parChTrans1D3" presStyleIdx="5" presStyleCnt="7"/>
      <dgm:spPr/>
    </dgm:pt>
    <dgm:pt modelId="{2C5A1B7D-F138-497B-A994-12672794EE94}" type="pres">
      <dgm:prSet presAssocID="{71267DD7-0E7A-46ED-B3E1-45C23CAEE33D}" presName="hierRoot2" presStyleCnt="0">
        <dgm:presLayoutVars>
          <dgm:hierBranch val="init"/>
        </dgm:presLayoutVars>
      </dgm:prSet>
      <dgm:spPr/>
    </dgm:pt>
    <dgm:pt modelId="{02F89CBD-0193-4D11-BEE6-7EF424EF859D}" type="pres">
      <dgm:prSet presAssocID="{71267DD7-0E7A-46ED-B3E1-45C23CAEE33D}" presName="rootComposite" presStyleCnt="0"/>
      <dgm:spPr/>
    </dgm:pt>
    <dgm:pt modelId="{429CA376-F368-4EAA-8076-EF9845678FCD}" type="pres">
      <dgm:prSet presAssocID="{71267DD7-0E7A-46ED-B3E1-45C23CAEE33D}" presName="rootText" presStyleLbl="node3" presStyleIdx="5" presStyleCnt="7">
        <dgm:presLayoutVars>
          <dgm:chPref val="3"/>
        </dgm:presLayoutVars>
      </dgm:prSet>
      <dgm:spPr/>
    </dgm:pt>
    <dgm:pt modelId="{896FE2FE-D547-4DD5-A452-B23DD1A01DB4}" type="pres">
      <dgm:prSet presAssocID="{71267DD7-0E7A-46ED-B3E1-45C23CAEE33D}" presName="rootConnector" presStyleLbl="node3" presStyleIdx="5" presStyleCnt="7"/>
      <dgm:spPr/>
    </dgm:pt>
    <dgm:pt modelId="{1C087E75-96D1-4132-8921-4FF8E60384C0}" type="pres">
      <dgm:prSet presAssocID="{71267DD7-0E7A-46ED-B3E1-45C23CAEE33D}" presName="hierChild4" presStyleCnt="0"/>
      <dgm:spPr/>
    </dgm:pt>
    <dgm:pt modelId="{E0C06F48-6CA5-4518-9CEF-EA7954DBE9FB}" type="pres">
      <dgm:prSet presAssocID="{71267DD7-0E7A-46ED-B3E1-45C23CAEE33D}" presName="hierChild5" presStyleCnt="0"/>
      <dgm:spPr/>
    </dgm:pt>
    <dgm:pt modelId="{19F17330-5983-4C85-B078-1D06CA85E6CC}" type="pres">
      <dgm:prSet presAssocID="{8DD00EBD-7B0C-4F50-AEBD-4D292F081AFA}" presName="Name37" presStyleLbl="parChTrans1D3" presStyleIdx="6" presStyleCnt="7"/>
      <dgm:spPr/>
    </dgm:pt>
    <dgm:pt modelId="{511AAF44-D064-4C40-9D2D-5A2200383796}" type="pres">
      <dgm:prSet presAssocID="{A5AEA51B-4C89-4B92-A3B3-1D8ECDE0C67A}" presName="hierRoot2" presStyleCnt="0">
        <dgm:presLayoutVars>
          <dgm:hierBranch val="init"/>
        </dgm:presLayoutVars>
      </dgm:prSet>
      <dgm:spPr/>
    </dgm:pt>
    <dgm:pt modelId="{90B0FBAB-DEFC-4A12-8200-009B3A865957}" type="pres">
      <dgm:prSet presAssocID="{A5AEA51B-4C89-4B92-A3B3-1D8ECDE0C67A}" presName="rootComposite" presStyleCnt="0"/>
      <dgm:spPr/>
    </dgm:pt>
    <dgm:pt modelId="{ABDBDA64-FA1C-46BC-81CB-7C92C5C671C9}" type="pres">
      <dgm:prSet presAssocID="{A5AEA51B-4C89-4B92-A3B3-1D8ECDE0C67A}" presName="rootText" presStyleLbl="node3" presStyleIdx="6" presStyleCnt="7">
        <dgm:presLayoutVars>
          <dgm:chPref val="3"/>
        </dgm:presLayoutVars>
      </dgm:prSet>
      <dgm:spPr/>
    </dgm:pt>
    <dgm:pt modelId="{34C80DA3-650B-4558-856C-685D594FDA6B}" type="pres">
      <dgm:prSet presAssocID="{A5AEA51B-4C89-4B92-A3B3-1D8ECDE0C67A}" presName="rootConnector" presStyleLbl="node3" presStyleIdx="6" presStyleCnt="7"/>
      <dgm:spPr/>
    </dgm:pt>
    <dgm:pt modelId="{EB41137D-C72C-4576-90D4-7F2C911E92FD}" type="pres">
      <dgm:prSet presAssocID="{A5AEA51B-4C89-4B92-A3B3-1D8ECDE0C67A}" presName="hierChild4" presStyleCnt="0"/>
      <dgm:spPr/>
    </dgm:pt>
    <dgm:pt modelId="{BDF59852-A4B1-4C72-91EC-A1E30DBD7D10}" type="pres">
      <dgm:prSet presAssocID="{A5AEA51B-4C89-4B92-A3B3-1D8ECDE0C67A}" presName="hierChild5" presStyleCnt="0"/>
      <dgm:spPr/>
    </dgm:pt>
    <dgm:pt modelId="{178E0967-EE2C-4DA8-8FDF-56852EF01ED5}" type="pres">
      <dgm:prSet presAssocID="{92DD2530-BC1A-4758-8A72-8F8AF88AC8EA}" presName="hierChild5" presStyleCnt="0"/>
      <dgm:spPr/>
    </dgm:pt>
    <dgm:pt modelId="{BBB3A84B-7D30-4994-A163-E0805CEA1780}" type="pres">
      <dgm:prSet presAssocID="{D2C157BA-A297-4889-907D-FB5EB95756AB}" presName="hierChild3" presStyleCnt="0"/>
      <dgm:spPr/>
    </dgm:pt>
    <dgm:pt modelId="{2CED2690-FADE-49DC-B479-F01E16FE8D31}" type="pres">
      <dgm:prSet presAssocID="{AAFAC32A-52E6-4A4D-86BB-2BD5EBA5B814}" presName="Name111" presStyleLbl="parChTrans1D2" presStyleIdx="3" presStyleCnt="5"/>
      <dgm:spPr/>
    </dgm:pt>
    <dgm:pt modelId="{E209C5C4-6505-4040-A266-5C7C72901986}" type="pres">
      <dgm:prSet presAssocID="{8DEEFC5B-83EC-4678-AFF9-62F9C71F5EEA}" presName="hierRoot3" presStyleCnt="0">
        <dgm:presLayoutVars>
          <dgm:hierBranch val="init"/>
        </dgm:presLayoutVars>
      </dgm:prSet>
      <dgm:spPr/>
    </dgm:pt>
    <dgm:pt modelId="{72774140-A46D-4FB8-B504-788B159D343C}" type="pres">
      <dgm:prSet presAssocID="{8DEEFC5B-83EC-4678-AFF9-62F9C71F5EEA}" presName="rootComposite3" presStyleCnt="0"/>
      <dgm:spPr/>
    </dgm:pt>
    <dgm:pt modelId="{F402DC6F-CD2E-45BE-88B7-36DFAB2E8487}" type="pres">
      <dgm:prSet presAssocID="{8DEEFC5B-83EC-4678-AFF9-62F9C71F5EEA}" presName="rootText3" presStyleLbl="asst1" presStyleIdx="0" presStyleCnt="2">
        <dgm:presLayoutVars>
          <dgm:chPref val="3"/>
        </dgm:presLayoutVars>
      </dgm:prSet>
      <dgm:spPr/>
    </dgm:pt>
    <dgm:pt modelId="{C9376CCE-ADF6-4767-A4ED-5A86BC0312C5}" type="pres">
      <dgm:prSet presAssocID="{8DEEFC5B-83EC-4678-AFF9-62F9C71F5EEA}" presName="rootConnector3" presStyleLbl="asst1" presStyleIdx="0" presStyleCnt="2"/>
      <dgm:spPr/>
    </dgm:pt>
    <dgm:pt modelId="{9036EEE7-550A-46B6-A1BC-AC2F55826D39}" type="pres">
      <dgm:prSet presAssocID="{8DEEFC5B-83EC-4678-AFF9-62F9C71F5EEA}" presName="hierChild6" presStyleCnt="0"/>
      <dgm:spPr/>
    </dgm:pt>
    <dgm:pt modelId="{9C2A18AB-3880-4717-9512-21FB32EB967B}" type="pres">
      <dgm:prSet presAssocID="{8DEEFC5B-83EC-4678-AFF9-62F9C71F5EEA}" presName="hierChild7" presStyleCnt="0"/>
      <dgm:spPr/>
    </dgm:pt>
    <dgm:pt modelId="{7FA26144-7762-4C6D-B0D0-F9614C652184}" type="pres">
      <dgm:prSet presAssocID="{36FC7EB7-41A8-411B-9A6C-BA515982C88C}" presName="Name111" presStyleLbl="parChTrans1D2" presStyleIdx="4" presStyleCnt="5"/>
      <dgm:spPr/>
    </dgm:pt>
    <dgm:pt modelId="{FB55AA76-2198-4AE7-8571-7B5BC22E28D2}" type="pres">
      <dgm:prSet presAssocID="{474F8651-5D26-442B-9C49-FE7EA8157099}" presName="hierRoot3" presStyleCnt="0">
        <dgm:presLayoutVars>
          <dgm:hierBranch val="init"/>
        </dgm:presLayoutVars>
      </dgm:prSet>
      <dgm:spPr/>
    </dgm:pt>
    <dgm:pt modelId="{EDC02CEE-F95C-43E2-B527-A1D0EEC07F2E}" type="pres">
      <dgm:prSet presAssocID="{474F8651-5D26-442B-9C49-FE7EA8157099}" presName="rootComposite3" presStyleCnt="0"/>
      <dgm:spPr/>
    </dgm:pt>
    <dgm:pt modelId="{61C2543C-9967-4991-8CC3-D5A7150C0284}" type="pres">
      <dgm:prSet presAssocID="{474F8651-5D26-442B-9C49-FE7EA8157099}" presName="rootText3" presStyleLbl="asst1" presStyleIdx="1" presStyleCnt="2">
        <dgm:presLayoutVars>
          <dgm:chPref val="3"/>
        </dgm:presLayoutVars>
      </dgm:prSet>
      <dgm:spPr/>
    </dgm:pt>
    <dgm:pt modelId="{306C537B-79C6-44E3-AF0A-0046424D4A83}" type="pres">
      <dgm:prSet presAssocID="{474F8651-5D26-442B-9C49-FE7EA8157099}" presName="rootConnector3" presStyleLbl="asst1" presStyleIdx="1" presStyleCnt="2"/>
      <dgm:spPr/>
    </dgm:pt>
    <dgm:pt modelId="{4C5510B5-82DA-48E3-85E1-08971BCF1996}" type="pres">
      <dgm:prSet presAssocID="{474F8651-5D26-442B-9C49-FE7EA8157099}" presName="hierChild6" presStyleCnt="0"/>
      <dgm:spPr/>
    </dgm:pt>
    <dgm:pt modelId="{FA708972-0C6B-4B41-BBCC-712B19BD614C}" type="pres">
      <dgm:prSet presAssocID="{474F8651-5D26-442B-9C49-FE7EA8157099}" presName="hierChild7" presStyleCnt="0"/>
      <dgm:spPr/>
    </dgm:pt>
  </dgm:ptLst>
  <dgm:cxnLst>
    <dgm:cxn modelId="{9F63D901-7B41-46B3-82E9-BA99E7348380}" type="presOf" srcId="{8DD00EBD-7B0C-4F50-AEBD-4D292F081AFA}" destId="{19F17330-5983-4C85-B078-1D06CA85E6CC}" srcOrd="0" destOrd="0" presId="urn:microsoft.com/office/officeart/2005/8/layout/orgChart1"/>
    <dgm:cxn modelId="{2ABAF307-9CCE-4B1A-9465-E478B5ACCF8D}" srcId="{D2C157BA-A297-4889-907D-FB5EB95756AB}" destId="{92DD2530-BC1A-4758-8A72-8F8AF88AC8EA}" srcOrd="3" destOrd="0" parTransId="{202287CF-52BB-401A-AC74-D59677562040}" sibTransId="{45D2FC0D-4FEB-400D-9CF0-EE4AD785BA23}"/>
    <dgm:cxn modelId="{46067208-F419-45D4-9816-4971E6591430}" type="presOf" srcId="{8B2552DB-AD4F-4E92-94F7-E424D0EF7E2D}" destId="{6FC80C4E-169A-4081-AA88-C5F175AD44B2}" srcOrd="0" destOrd="0" presId="urn:microsoft.com/office/officeart/2005/8/layout/orgChart1"/>
    <dgm:cxn modelId="{DB57EA08-B860-4C1B-84EA-C188BA35CB57}" type="presOf" srcId="{D2C157BA-A297-4889-907D-FB5EB95756AB}" destId="{935172AA-BB27-405B-8F8E-F5B88111E0E4}" srcOrd="0" destOrd="0" presId="urn:microsoft.com/office/officeart/2005/8/layout/orgChart1"/>
    <dgm:cxn modelId="{BFE0AF09-8B8D-46B8-BE68-173448196657}" srcId="{A0AD99DD-4BBE-4C94-8D33-9CBDFD1EC3A5}" destId="{D2C157BA-A297-4889-907D-FB5EB95756AB}" srcOrd="0" destOrd="0" parTransId="{2710CB8E-7C9C-4267-B444-A973860520C0}" sibTransId="{6A79D4E4-9C49-41DC-BCC4-9544EF3811DA}"/>
    <dgm:cxn modelId="{AB930916-CC66-4A4B-B827-5154D8315831}" type="presOf" srcId="{474F8651-5D26-442B-9C49-FE7EA8157099}" destId="{61C2543C-9967-4991-8CC3-D5A7150C0284}" srcOrd="0" destOrd="0" presId="urn:microsoft.com/office/officeart/2005/8/layout/orgChart1"/>
    <dgm:cxn modelId="{7E1FE817-2934-4134-9B04-B6C63AFD6956}" type="presOf" srcId="{8DEEFC5B-83EC-4678-AFF9-62F9C71F5EEA}" destId="{F402DC6F-CD2E-45BE-88B7-36DFAB2E8487}" srcOrd="0" destOrd="0" presId="urn:microsoft.com/office/officeart/2005/8/layout/orgChart1"/>
    <dgm:cxn modelId="{0FFB1222-5C7E-4C3A-A4E6-1BF241FA2E50}" type="presOf" srcId="{A5AEA51B-4C89-4B92-A3B3-1D8ECDE0C67A}" destId="{34C80DA3-650B-4558-856C-685D594FDA6B}" srcOrd="1" destOrd="0" presId="urn:microsoft.com/office/officeart/2005/8/layout/orgChart1"/>
    <dgm:cxn modelId="{AAD16125-5B4F-4C96-BA20-6D67060F0910}" type="presOf" srcId="{2F8D8B06-6EC9-44D2-8581-BF59B138418F}" destId="{9A09381C-6AD2-43A0-8B98-B759195807AD}" srcOrd="0" destOrd="0" presId="urn:microsoft.com/office/officeart/2005/8/layout/orgChart1"/>
    <dgm:cxn modelId="{95A76A26-D8F6-4C89-B904-3AE53391BC05}" type="presOf" srcId="{EFFF8D31-A208-45D8-B44D-BB335D6812CD}" destId="{EFD59078-A20A-402A-AEE3-D0ED4FCB9940}" srcOrd="0" destOrd="0" presId="urn:microsoft.com/office/officeart/2005/8/layout/orgChart1"/>
    <dgm:cxn modelId="{0036EA2C-E41B-469A-AC16-063F9FAE7265}" type="presOf" srcId="{792303BB-B786-4AFA-9191-76D926BCCD7D}" destId="{B981B860-DBCD-4E79-886F-926C4155A5B8}" srcOrd="0" destOrd="0" presId="urn:microsoft.com/office/officeart/2005/8/layout/orgChart1"/>
    <dgm:cxn modelId="{830E9735-B296-4B39-9189-E32219C59E91}" type="presOf" srcId="{92DD2530-BC1A-4758-8A72-8F8AF88AC8EA}" destId="{D58E7B35-C838-43F9-802A-DE40573E9707}" srcOrd="1" destOrd="0" presId="urn:microsoft.com/office/officeart/2005/8/layout/orgChart1"/>
    <dgm:cxn modelId="{E24D8236-7695-4159-9E20-6AD1475398D1}" type="presOf" srcId="{E6EECAB4-DB47-4A73-95BD-733D42B1328D}" destId="{102A8C07-3524-4F8A-88C8-224F752886EE}" srcOrd="1" destOrd="0" presId="urn:microsoft.com/office/officeart/2005/8/layout/orgChart1"/>
    <dgm:cxn modelId="{14C0C45D-59B8-4DD4-BD81-BEBB65E9EE10}" srcId="{92DD2530-BC1A-4758-8A72-8F8AF88AC8EA}" destId="{A5AEA51B-4C89-4B92-A3B3-1D8ECDE0C67A}" srcOrd="1" destOrd="0" parTransId="{8DD00EBD-7B0C-4F50-AEBD-4D292F081AFA}" sibTransId="{925760DE-4F61-4576-81B5-A7E8026D1988}"/>
    <dgm:cxn modelId="{7FAF335E-8CA8-4D3B-BE8A-96A63600FBFF}" type="presOf" srcId="{E6EECAB4-DB47-4A73-95BD-733D42B1328D}" destId="{28F76CCC-423F-4AF0-BFA1-F680C507DFE9}" srcOrd="0" destOrd="0" presId="urn:microsoft.com/office/officeart/2005/8/layout/orgChart1"/>
    <dgm:cxn modelId="{C6BE5760-3D5F-4328-99E5-D0BD9CFF5B30}" type="presOf" srcId="{8DEEFC5B-83EC-4678-AFF9-62F9C71F5EEA}" destId="{C9376CCE-ADF6-4767-A4ED-5A86BC0312C5}" srcOrd="1" destOrd="0" presId="urn:microsoft.com/office/officeart/2005/8/layout/orgChart1"/>
    <dgm:cxn modelId="{970AE061-446E-45A7-8929-BC4485B4D598}" type="presOf" srcId="{2E2840CA-ED22-49B6-99EB-261085D0877C}" destId="{788B0C58-346D-408B-9B6C-F69B82CDBCA2}" srcOrd="0" destOrd="0" presId="urn:microsoft.com/office/officeart/2005/8/layout/orgChart1"/>
    <dgm:cxn modelId="{14F58D44-B44F-431D-9A62-F1DEC93FBBD7}" type="presOf" srcId="{71267DD7-0E7A-46ED-B3E1-45C23CAEE33D}" destId="{896FE2FE-D547-4DD5-A452-B23DD1A01DB4}" srcOrd="1" destOrd="0" presId="urn:microsoft.com/office/officeart/2005/8/layout/orgChart1"/>
    <dgm:cxn modelId="{8C431065-9200-40ED-A814-ACD7D6168167}" type="presOf" srcId="{71267DD7-0E7A-46ED-B3E1-45C23CAEE33D}" destId="{429CA376-F368-4EAA-8076-EF9845678FCD}" srcOrd="0" destOrd="0" presId="urn:microsoft.com/office/officeart/2005/8/layout/orgChart1"/>
    <dgm:cxn modelId="{661EF268-AA95-4447-8A42-BBD36CA1B18F}" type="presOf" srcId="{D52ED3AF-1BB5-478D-AE0F-4C831D05FC4B}" destId="{EB63F009-4FDA-4B83-9BDB-21AB3EF2B5FC}" srcOrd="0" destOrd="0" presId="urn:microsoft.com/office/officeart/2005/8/layout/orgChart1"/>
    <dgm:cxn modelId="{08C9C16A-4004-4830-8F70-D945B06405A7}" type="presOf" srcId="{202287CF-52BB-401A-AC74-D59677562040}" destId="{909B3B70-C4F0-4705-8AAE-3186F0BF76D4}" srcOrd="0" destOrd="0" presId="urn:microsoft.com/office/officeart/2005/8/layout/orgChart1"/>
    <dgm:cxn modelId="{0AF2DE4A-A48C-4279-A65E-5B370FDFF3C6}" srcId="{D2C157BA-A297-4889-907D-FB5EB95756AB}" destId="{474F8651-5D26-442B-9C49-FE7EA8157099}" srcOrd="4" destOrd="0" parTransId="{36FC7EB7-41A8-411B-9A6C-BA515982C88C}" sibTransId="{9ADB8315-8829-4EE5-BEEB-0052C1671897}"/>
    <dgm:cxn modelId="{B8E8E56A-0BFA-4348-804D-F8DBE1A366C6}" type="presOf" srcId="{A0AD99DD-4BBE-4C94-8D33-9CBDFD1EC3A5}" destId="{03A0E826-FADF-4B06-B522-D7BEB2369EF5}" srcOrd="0" destOrd="0" presId="urn:microsoft.com/office/officeart/2005/8/layout/orgChart1"/>
    <dgm:cxn modelId="{DC9C994B-8839-4F26-A062-4D5C2BBD830C}" srcId="{92DD2530-BC1A-4758-8A72-8F8AF88AC8EA}" destId="{71267DD7-0E7A-46ED-B3E1-45C23CAEE33D}" srcOrd="0" destOrd="0" parTransId="{D52ED3AF-1BB5-478D-AE0F-4C831D05FC4B}" sibTransId="{310357CF-1297-4883-809A-512F13F05D1C}"/>
    <dgm:cxn modelId="{DEF92554-EF2A-4C94-937E-C9E0E2724390}" type="presOf" srcId="{4F6A3F46-899A-4A7F-9FBB-52F77B1D32F2}" destId="{DB993F53-E660-4EBF-B7B5-8F1A29D42D8F}" srcOrd="0" destOrd="0" presId="urn:microsoft.com/office/officeart/2005/8/layout/orgChart1"/>
    <dgm:cxn modelId="{BBD5D676-FA3B-4C1F-85B8-E71F89A86CB3}" type="presOf" srcId="{2E2840CA-ED22-49B6-99EB-261085D0877C}" destId="{8F8EFAC5-7D49-4180-8F03-52FCC317046B}" srcOrd="1" destOrd="0" presId="urn:microsoft.com/office/officeart/2005/8/layout/orgChart1"/>
    <dgm:cxn modelId="{DF913881-E56F-4F23-BA14-44695E69D197}" type="presOf" srcId="{D2C157BA-A297-4889-907D-FB5EB95756AB}" destId="{3A79DF46-805E-47E1-95FC-F5E4CC3AE036}" srcOrd="1" destOrd="0" presId="urn:microsoft.com/office/officeart/2005/8/layout/orgChart1"/>
    <dgm:cxn modelId="{C5D04B84-C122-4B06-A496-35082C7A67E2}" srcId="{E6EECAB4-DB47-4A73-95BD-733D42B1328D}" destId="{3DA6F80A-CFCF-4402-93AD-9CAA327780D9}" srcOrd="0" destOrd="0" parTransId="{4F6A3F46-899A-4A7F-9FBB-52F77B1D32F2}" sibTransId="{93B34AF4-3C44-450C-885F-4333692288D2}"/>
    <dgm:cxn modelId="{F362BD8D-5865-4768-B109-C1DA6C3660A4}" srcId="{8B2552DB-AD4F-4E92-94F7-E424D0EF7E2D}" destId="{4EA1B9A5-AFE2-40B1-82F7-33375A9F56F0}" srcOrd="0" destOrd="0" parTransId="{2F8D8B06-6EC9-44D2-8581-BF59B138418F}" sibTransId="{1FDC618A-0383-4495-A5C9-FD485525C266}"/>
    <dgm:cxn modelId="{FF48E48E-AD51-4ED3-8FF0-6183AE990ADD}" srcId="{8B2552DB-AD4F-4E92-94F7-E424D0EF7E2D}" destId="{EFFF8D31-A208-45D8-B44D-BB335D6812CD}" srcOrd="2" destOrd="0" parTransId="{EEFAF61A-40C4-418F-BE20-327CF5EFFF57}" sibTransId="{3A7F1333-ACB8-479F-BB25-5D8195810312}"/>
    <dgm:cxn modelId="{F815079A-C5D2-4AEE-8E67-23748916C275}" type="presOf" srcId="{4E1E5862-8D75-4012-B58C-633B701A205D}" destId="{2FFCCCD4-702B-4DF1-A9CB-6BC94919BDB0}" srcOrd="0" destOrd="0" presId="urn:microsoft.com/office/officeart/2005/8/layout/orgChart1"/>
    <dgm:cxn modelId="{A1173CA3-2C74-44FF-ADDF-034B4547FBFC}" srcId="{8B2552DB-AD4F-4E92-94F7-E424D0EF7E2D}" destId="{2E2840CA-ED22-49B6-99EB-261085D0877C}" srcOrd="1" destOrd="0" parTransId="{D2FDD456-BB44-4B35-BE27-689869F7C3CB}" sibTransId="{09863526-9EBD-4F62-987C-C103355C58BB}"/>
    <dgm:cxn modelId="{8467D9A7-433F-4B9E-BCC4-E36A19DAFAC7}" type="presOf" srcId="{AAFAC32A-52E6-4A4D-86BB-2BD5EBA5B814}" destId="{2CED2690-FADE-49DC-B479-F01E16FE8D31}" srcOrd="0" destOrd="0" presId="urn:microsoft.com/office/officeart/2005/8/layout/orgChart1"/>
    <dgm:cxn modelId="{FCAEBDAA-E705-4E14-BB8D-522D20337EB7}" type="presOf" srcId="{EEFAF61A-40C4-418F-BE20-327CF5EFFF57}" destId="{67531922-3292-42F6-B113-7277C7DCFAF5}" srcOrd="0" destOrd="0" presId="urn:microsoft.com/office/officeart/2005/8/layout/orgChart1"/>
    <dgm:cxn modelId="{83F109AD-7CB5-4D37-82C7-058D9F0E57A5}" type="presOf" srcId="{4EA1B9A5-AFE2-40B1-82F7-33375A9F56F0}" destId="{E1E168B3-EEE5-4667-B6B1-2759702FBEF2}" srcOrd="1" destOrd="0" presId="urn:microsoft.com/office/officeart/2005/8/layout/orgChart1"/>
    <dgm:cxn modelId="{E1C874AE-E80F-4F40-9E66-B25EA73E7F4D}" type="presOf" srcId="{3DA6F80A-CFCF-4402-93AD-9CAA327780D9}" destId="{BAA0BCDE-0F65-41AC-AE67-9B82B70A028D}" srcOrd="1" destOrd="0" presId="urn:microsoft.com/office/officeart/2005/8/layout/orgChart1"/>
    <dgm:cxn modelId="{D74B02B5-8728-4720-B348-8D8DAA6187BA}" type="presOf" srcId="{6AFA8AB9-EA03-4075-93C7-63F449220305}" destId="{3095D4D3-535D-4ADE-A09D-73B431885390}" srcOrd="0" destOrd="0" presId="urn:microsoft.com/office/officeart/2005/8/layout/orgChart1"/>
    <dgm:cxn modelId="{2D6A51B6-48EC-4E23-9646-8563E7069B79}" type="presOf" srcId="{3DA6F80A-CFCF-4402-93AD-9CAA327780D9}" destId="{F62B491C-C047-495D-B9B4-781A4EC37A4F}" srcOrd="0" destOrd="0" presId="urn:microsoft.com/office/officeart/2005/8/layout/orgChart1"/>
    <dgm:cxn modelId="{DF18BDBB-8F05-4380-92D7-A0CE6F4A12D2}" srcId="{D2C157BA-A297-4889-907D-FB5EB95756AB}" destId="{8DEEFC5B-83EC-4678-AFF9-62F9C71F5EEA}" srcOrd="0" destOrd="0" parTransId="{AAFAC32A-52E6-4A4D-86BB-2BD5EBA5B814}" sibTransId="{CED896B8-0069-4698-9947-0C24105FBD27}"/>
    <dgm:cxn modelId="{E35629CC-A98E-434B-BC62-8F46F50AA1C9}" type="presOf" srcId="{D2FDD456-BB44-4B35-BE27-689869F7C3CB}" destId="{BD3BCB85-7B11-4136-A947-EFFA09547D73}" srcOrd="0" destOrd="0" presId="urn:microsoft.com/office/officeart/2005/8/layout/orgChart1"/>
    <dgm:cxn modelId="{ED66BED7-81FE-4623-A5D5-462ADC16CE7B}" type="presOf" srcId="{4EA1B9A5-AFE2-40B1-82F7-33375A9F56F0}" destId="{34095C6E-6DED-49CD-8139-20574FE48635}" srcOrd="0" destOrd="0" presId="urn:microsoft.com/office/officeart/2005/8/layout/orgChart1"/>
    <dgm:cxn modelId="{FFE61CD9-657D-46FB-AEC7-32DBF08A7D97}" type="presOf" srcId="{6AFA8AB9-EA03-4075-93C7-63F449220305}" destId="{76473E62-A7FB-41F0-8EFF-929DD6138209}" srcOrd="1" destOrd="0" presId="urn:microsoft.com/office/officeart/2005/8/layout/orgChart1"/>
    <dgm:cxn modelId="{FD9459DC-D5EB-4B5D-90E4-70E526172B12}" type="presOf" srcId="{36FC7EB7-41A8-411B-9A6C-BA515982C88C}" destId="{7FA26144-7762-4C6D-B0D0-F9614C652184}" srcOrd="0" destOrd="0" presId="urn:microsoft.com/office/officeart/2005/8/layout/orgChart1"/>
    <dgm:cxn modelId="{C9512DE1-5EA0-4254-9B01-11189331B69B}" type="presOf" srcId="{474F8651-5D26-442B-9C49-FE7EA8157099}" destId="{306C537B-79C6-44E3-AF0A-0046424D4A83}" srcOrd="1" destOrd="0" presId="urn:microsoft.com/office/officeart/2005/8/layout/orgChart1"/>
    <dgm:cxn modelId="{7E1CF0E1-9634-4360-BD96-C3382FEC7E9D}" type="presOf" srcId="{EFFF8D31-A208-45D8-B44D-BB335D6812CD}" destId="{1230F8DF-FFBE-4F4B-B9CF-741EF284A0B9}" srcOrd="1" destOrd="0" presId="urn:microsoft.com/office/officeart/2005/8/layout/orgChart1"/>
    <dgm:cxn modelId="{E10097ED-617B-4242-A034-A1ECF98582AA}" type="presOf" srcId="{92DD2530-BC1A-4758-8A72-8F8AF88AC8EA}" destId="{17BF6099-C974-45EA-8208-1BA68B315258}" srcOrd="0" destOrd="0" presId="urn:microsoft.com/office/officeart/2005/8/layout/orgChart1"/>
    <dgm:cxn modelId="{0FC0F9ED-28C1-48C0-94FC-051E55A86C19}" type="presOf" srcId="{8B2552DB-AD4F-4E92-94F7-E424D0EF7E2D}" destId="{A84C552E-9122-4D7D-94F1-084B2E016C31}" srcOrd="1" destOrd="0" presId="urn:microsoft.com/office/officeart/2005/8/layout/orgChart1"/>
    <dgm:cxn modelId="{DAFD4CF0-6C2A-4976-9FF1-5AF438F84AA5}" srcId="{D2C157BA-A297-4889-907D-FB5EB95756AB}" destId="{8B2552DB-AD4F-4E92-94F7-E424D0EF7E2D}" srcOrd="2" destOrd="0" parTransId="{4E1E5862-8D75-4012-B58C-633B701A205D}" sibTransId="{6B53DC75-D87C-4B15-9DAB-1D755927E30D}"/>
    <dgm:cxn modelId="{99F641F1-68AD-4014-8393-EC881A9DB3C2}" type="presOf" srcId="{A5AEA51B-4C89-4B92-A3B3-1D8ECDE0C67A}" destId="{ABDBDA64-FA1C-46BC-81CB-7C92C5C671C9}" srcOrd="0" destOrd="0" presId="urn:microsoft.com/office/officeart/2005/8/layout/orgChart1"/>
    <dgm:cxn modelId="{6B9BB3F8-99AA-48F7-A76A-0A83A69428A0}" type="presOf" srcId="{B197A59C-E9C0-47E3-952E-7A2CE6817BFE}" destId="{A88FD33A-0941-437F-BFF8-2C8C2B6586AB}" srcOrd="0" destOrd="0" presId="urn:microsoft.com/office/officeart/2005/8/layout/orgChart1"/>
    <dgm:cxn modelId="{122925F9-6EDD-4ABB-B43B-00F6DA021291}" srcId="{D2C157BA-A297-4889-907D-FB5EB95756AB}" destId="{E6EECAB4-DB47-4A73-95BD-733D42B1328D}" srcOrd="1" destOrd="0" parTransId="{B197A59C-E9C0-47E3-952E-7A2CE6817BFE}" sibTransId="{7C64312E-899F-4379-A879-DB242FC7B88A}"/>
    <dgm:cxn modelId="{AB2C77FD-AA30-49BC-84EB-134CD0F4A661}" srcId="{E6EECAB4-DB47-4A73-95BD-733D42B1328D}" destId="{6AFA8AB9-EA03-4075-93C7-63F449220305}" srcOrd="1" destOrd="0" parTransId="{792303BB-B786-4AFA-9191-76D926BCCD7D}" sibTransId="{08E06EFC-84DE-4BE6-9ACA-DFA735867DF0}"/>
    <dgm:cxn modelId="{EA4EC5BA-C59C-4787-8CE3-A3F17E094FF0}" type="presParOf" srcId="{03A0E826-FADF-4B06-B522-D7BEB2369EF5}" destId="{F571C038-985B-45B9-96B4-36F405BB8C90}" srcOrd="0" destOrd="0" presId="urn:microsoft.com/office/officeart/2005/8/layout/orgChart1"/>
    <dgm:cxn modelId="{E8FBE116-93C6-47DA-85E9-E5BECBFB7CCE}" type="presParOf" srcId="{F571C038-985B-45B9-96B4-36F405BB8C90}" destId="{91090677-8F26-4E5D-BFDE-0502F357163A}" srcOrd="0" destOrd="0" presId="urn:microsoft.com/office/officeart/2005/8/layout/orgChart1"/>
    <dgm:cxn modelId="{33261DB5-09CC-44F9-AFCA-351E32D5CBE9}" type="presParOf" srcId="{91090677-8F26-4E5D-BFDE-0502F357163A}" destId="{935172AA-BB27-405B-8F8E-F5B88111E0E4}" srcOrd="0" destOrd="0" presId="urn:microsoft.com/office/officeart/2005/8/layout/orgChart1"/>
    <dgm:cxn modelId="{35DE7CC7-F187-4367-9FC1-0204292A7DC5}" type="presParOf" srcId="{91090677-8F26-4E5D-BFDE-0502F357163A}" destId="{3A79DF46-805E-47E1-95FC-F5E4CC3AE036}" srcOrd="1" destOrd="0" presId="urn:microsoft.com/office/officeart/2005/8/layout/orgChart1"/>
    <dgm:cxn modelId="{FEC386F7-AD06-4D8C-A67D-429EECC77F04}" type="presParOf" srcId="{F571C038-985B-45B9-96B4-36F405BB8C90}" destId="{5880D077-1263-4AD2-B846-939D8E83DCEF}" srcOrd="1" destOrd="0" presId="urn:microsoft.com/office/officeart/2005/8/layout/orgChart1"/>
    <dgm:cxn modelId="{4B9FCFC3-F86D-4A56-BFEF-A4263ACCD9E7}" type="presParOf" srcId="{5880D077-1263-4AD2-B846-939D8E83DCEF}" destId="{A88FD33A-0941-437F-BFF8-2C8C2B6586AB}" srcOrd="0" destOrd="0" presId="urn:microsoft.com/office/officeart/2005/8/layout/orgChart1"/>
    <dgm:cxn modelId="{83DD05FF-F71E-494D-B4AF-A2C519AD5636}" type="presParOf" srcId="{5880D077-1263-4AD2-B846-939D8E83DCEF}" destId="{49438873-461B-49DA-8C62-35D9353D6B1D}" srcOrd="1" destOrd="0" presId="urn:microsoft.com/office/officeart/2005/8/layout/orgChart1"/>
    <dgm:cxn modelId="{F9FBADB1-3829-42FA-98DB-A5621BACD826}" type="presParOf" srcId="{49438873-461B-49DA-8C62-35D9353D6B1D}" destId="{2BF2BB6B-ED2B-48A3-999C-FE641EA93DE1}" srcOrd="0" destOrd="0" presId="urn:microsoft.com/office/officeart/2005/8/layout/orgChart1"/>
    <dgm:cxn modelId="{B33E6BBF-21CE-4ACF-99D7-1A20C9C6D4CF}" type="presParOf" srcId="{2BF2BB6B-ED2B-48A3-999C-FE641EA93DE1}" destId="{28F76CCC-423F-4AF0-BFA1-F680C507DFE9}" srcOrd="0" destOrd="0" presId="urn:microsoft.com/office/officeart/2005/8/layout/orgChart1"/>
    <dgm:cxn modelId="{CE4B6D39-FD58-4492-B244-5D7A763E33C4}" type="presParOf" srcId="{2BF2BB6B-ED2B-48A3-999C-FE641EA93DE1}" destId="{102A8C07-3524-4F8A-88C8-224F752886EE}" srcOrd="1" destOrd="0" presId="urn:microsoft.com/office/officeart/2005/8/layout/orgChart1"/>
    <dgm:cxn modelId="{4AF3F51E-8D25-41D3-BF52-84CF3CAE69B8}" type="presParOf" srcId="{49438873-461B-49DA-8C62-35D9353D6B1D}" destId="{C451B000-147B-48F9-B583-B4863CE071B0}" srcOrd="1" destOrd="0" presId="urn:microsoft.com/office/officeart/2005/8/layout/orgChart1"/>
    <dgm:cxn modelId="{5DBB2FF0-BF1C-435E-A6BD-ABD8D986AEBE}" type="presParOf" srcId="{C451B000-147B-48F9-B583-B4863CE071B0}" destId="{DB993F53-E660-4EBF-B7B5-8F1A29D42D8F}" srcOrd="0" destOrd="0" presId="urn:microsoft.com/office/officeart/2005/8/layout/orgChart1"/>
    <dgm:cxn modelId="{C50E26C3-3463-42D4-8292-8684C2CBF46D}" type="presParOf" srcId="{C451B000-147B-48F9-B583-B4863CE071B0}" destId="{4A3434D7-3031-4BB2-AE8D-40AA7FB509AF}" srcOrd="1" destOrd="0" presId="urn:microsoft.com/office/officeart/2005/8/layout/orgChart1"/>
    <dgm:cxn modelId="{39D01247-8736-4B93-B62F-4B071E425A3D}" type="presParOf" srcId="{4A3434D7-3031-4BB2-AE8D-40AA7FB509AF}" destId="{496D752C-699B-4CDA-BC5B-2F520820FDED}" srcOrd="0" destOrd="0" presId="urn:microsoft.com/office/officeart/2005/8/layout/orgChart1"/>
    <dgm:cxn modelId="{4126ECF9-90FA-4C0F-B76D-1F01137D0C37}" type="presParOf" srcId="{496D752C-699B-4CDA-BC5B-2F520820FDED}" destId="{F62B491C-C047-495D-B9B4-781A4EC37A4F}" srcOrd="0" destOrd="0" presId="urn:microsoft.com/office/officeart/2005/8/layout/orgChart1"/>
    <dgm:cxn modelId="{4574D173-B216-4E63-AB78-746AD9E02728}" type="presParOf" srcId="{496D752C-699B-4CDA-BC5B-2F520820FDED}" destId="{BAA0BCDE-0F65-41AC-AE67-9B82B70A028D}" srcOrd="1" destOrd="0" presId="urn:microsoft.com/office/officeart/2005/8/layout/orgChart1"/>
    <dgm:cxn modelId="{73FC84E2-777A-47F8-AA7E-943837BB247F}" type="presParOf" srcId="{4A3434D7-3031-4BB2-AE8D-40AA7FB509AF}" destId="{5F45CE57-BC1E-47F9-934B-D15D7E3D1214}" srcOrd="1" destOrd="0" presId="urn:microsoft.com/office/officeart/2005/8/layout/orgChart1"/>
    <dgm:cxn modelId="{D20BC973-8028-48FF-9C91-01E296B781C7}" type="presParOf" srcId="{4A3434D7-3031-4BB2-AE8D-40AA7FB509AF}" destId="{A8FB0E80-A627-4558-AA52-39752AE7BDE9}" srcOrd="2" destOrd="0" presId="urn:microsoft.com/office/officeart/2005/8/layout/orgChart1"/>
    <dgm:cxn modelId="{2189F02B-8B99-44EB-B730-5856DE9F907E}" type="presParOf" srcId="{C451B000-147B-48F9-B583-B4863CE071B0}" destId="{B981B860-DBCD-4E79-886F-926C4155A5B8}" srcOrd="2" destOrd="0" presId="urn:microsoft.com/office/officeart/2005/8/layout/orgChart1"/>
    <dgm:cxn modelId="{05EF1C38-D85B-4A6A-B0C7-39EB538A5839}" type="presParOf" srcId="{C451B000-147B-48F9-B583-B4863CE071B0}" destId="{A22B56C1-9613-4DB2-9609-07E734B8E9CB}" srcOrd="3" destOrd="0" presId="urn:microsoft.com/office/officeart/2005/8/layout/orgChart1"/>
    <dgm:cxn modelId="{367627CA-4106-476E-8A1C-6C29D3F941DF}" type="presParOf" srcId="{A22B56C1-9613-4DB2-9609-07E734B8E9CB}" destId="{4ABA02EE-0CC7-412B-AB8F-DD51FF7FEC3F}" srcOrd="0" destOrd="0" presId="urn:microsoft.com/office/officeart/2005/8/layout/orgChart1"/>
    <dgm:cxn modelId="{BD34029C-0D5E-4E3E-B2AA-E54A79318D0D}" type="presParOf" srcId="{4ABA02EE-0CC7-412B-AB8F-DD51FF7FEC3F}" destId="{3095D4D3-535D-4ADE-A09D-73B431885390}" srcOrd="0" destOrd="0" presId="urn:microsoft.com/office/officeart/2005/8/layout/orgChart1"/>
    <dgm:cxn modelId="{5618C8B1-7662-44EB-AEA3-96A724E4D70F}" type="presParOf" srcId="{4ABA02EE-0CC7-412B-AB8F-DD51FF7FEC3F}" destId="{76473E62-A7FB-41F0-8EFF-929DD6138209}" srcOrd="1" destOrd="0" presId="urn:microsoft.com/office/officeart/2005/8/layout/orgChart1"/>
    <dgm:cxn modelId="{4CDF76E4-9710-49D1-AC7C-C0EE1A253BC5}" type="presParOf" srcId="{A22B56C1-9613-4DB2-9609-07E734B8E9CB}" destId="{4539AE2C-3BE1-4B01-A7F6-8530BE372A4B}" srcOrd="1" destOrd="0" presId="urn:microsoft.com/office/officeart/2005/8/layout/orgChart1"/>
    <dgm:cxn modelId="{55428A77-3915-43DA-A245-BBE370BD14B4}" type="presParOf" srcId="{A22B56C1-9613-4DB2-9609-07E734B8E9CB}" destId="{9DB5F89B-3027-44B9-AAB5-0F5F1598D791}" srcOrd="2" destOrd="0" presId="urn:microsoft.com/office/officeart/2005/8/layout/orgChart1"/>
    <dgm:cxn modelId="{91B57901-F58A-40CF-AF0D-4C59A8FA869D}" type="presParOf" srcId="{49438873-461B-49DA-8C62-35D9353D6B1D}" destId="{9966153F-86CF-4348-A189-36575B9B0CFF}" srcOrd="2" destOrd="0" presId="urn:microsoft.com/office/officeart/2005/8/layout/orgChart1"/>
    <dgm:cxn modelId="{0BAA2199-C7FA-4C3A-A4BC-FE172FFAF0FC}" type="presParOf" srcId="{5880D077-1263-4AD2-B846-939D8E83DCEF}" destId="{2FFCCCD4-702B-4DF1-A9CB-6BC94919BDB0}" srcOrd="2" destOrd="0" presId="urn:microsoft.com/office/officeart/2005/8/layout/orgChart1"/>
    <dgm:cxn modelId="{70DA9FDC-7CBE-4D7F-AA42-6E80C87A589F}" type="presParOf" srcId="{5880D077-1263-4AD2-B846-939D8E83DCEF}" destId="{ED7BD4EC-CC4F-4B1B-BF1E-255D508FA453}" srcOrd="3" destOrd="0" presId="urn:microsoft.com/office/officeart/2005/8/layout/orgChart1"/>
    <dgm:cxn modelId="{6929207A-AA4E-4917-827F-975CF77376C7}" type="presParOf" srcId="{ED7BD4EC-CC4F-4B1B-BF1E-255D508FA453}" destId="{5F5E766D-1BDA-4C29-A732-31EE5357151A}" srcOrd="0" destOrd="0" presId="urn:microsoft.com/office/officeart/2005/8/layout/orgChart1"/>
    <dgm:cxn modelId="{EA7880B7-B9C0-4C04-A705-AD1E9625CBFA}" type="presParOf" srcId="{5F5E766D-1BDA-4C29-A732-31EE5357151A}" destId="{6FC80C4E-169A-4081-AA88-C5F175AD44B2}" srcOrd="0" destOrd="0" presId="urn:microsoft.com/office/officeart/2005/8/layout/orgChart1"/>
    <dgm:cxn modelId="{B4B3FC02-AD78-4CAF-8E8C-12CFD900EB63}" type="presParOf" srcId="{5F5E766D-1BDA-4C29-A732-31EE5357151A}" destId="{A84C552E-9122-4D7D-94F1-084B2E016C31}" srcOrd="1" destOrd="0" presId="urn:microsoft.com/office/officeart/2005/8/layout/orgChart1"/>
    <dgm:cxn modelId="{549CA090-D173-43DE-A7D4-D1753FC1EE74}" type="presParOf" srcId="{ED7BD4EC-CC4F-4B1B-BF1E-255D508FA453}" destId="{6AD0B16C-0836-481B-8A82-BEB68E9323AC}" srcOrd="1" destOrd="0" presId="urn:microsoft.com/office/officeart/2005/8/layout/orgChart1"/>
    <dgm:cxn modelId="{F0063E6E-1F1B-41FD-BA9D-488ABA293229}" type="presParOf" srcId="{6AD0B16C-0836-481B-8A82-BEB68E9323AC}" destId="{9A09381C-6AD2-43A0-8B98-B759195807AD}" srcOrd="0" destOrd="0" presId="urn:microsoft.com/office/officeart/2005/8/layout/orgChart1"/>
    <dgm:cxn modelId="{921D5E6A-1E11-42F4-9618-483E5987A743}" type="presParOf" srcId="{6AD0B16C-0836-481B-8A82-BEB68E9323AC}" destId="{BF28D0C7-0622-4DD6-8AE8-AEC98001F6F5}" srcOrd="1" destOrd="0" presId="urn:microsoft.com/office/officeart/2005/8/layout/orgChart1"/>
    <dgm:cxn modelId="{93C1B42A-1A33-4C9C-95E1-EDC1F328EDDF}" type="presParOf" srcId="{BF28D0C7-0622-4DD6-8AE8-AEC98001F6F5}" destId="{CE461630-30F0-4C7E-96AA-F5A7BCAFE30A}" srcOrd="0" destOrd="0" presId="urn:microsoft.com/office/officeart/2005/8/layout/orgChart1"/>
    <dgm:cxn modelId="{DF7BF488-30F8-4761-93D7-6275251DF147}" type="presParOf" srcId="{CE461630-30F0-4C7E-96AA-F5A7BCAFE30A}" destId="{34095C6E-6DED-49CD-8139-20574FE48635}" srcOrd="0" destOrd="0" presId="urn:microsoft.com/office/officeart/2005/8/layout/orgChart1"/>
    <dgm:cxn modelId="{6B57A9CF-4B40-4362-839C-81859A24B068}" type="presParOf" srcId="{CE461630-30F0-4C7E-96AA-F5A7BCAFE30A}" destId="{E1E168B3-EEE5-4667-B6B1-2759702FBEF2}" srcOrd="1" destOrd="0" presId="urn:microsoft.com/office/officeart/2005/8/layout/orgChart1"/>
    <dgm:cxn modelId="{A9AA0396-80E7-4CF4-B90D-26522ED14ACE}" type="presParOf" srcId="{BF28D0C7-0622-4DD6-8AE8-AEC98001F6F5}" destId="{370439EB-F8B5-4C83-8C2B-A36A7FB0A060}" srcOrd="1" destOrd="0" presId="urn:microsoft.com/office/officeart/2005/8/layout/orgChart1"/>
    <dgm:cxn modelId="{2CD5222B-CCBB-42E0-B71D-0A8D70A4AB66}" type="presParOf" srcId="{BF28D0C7-0622-4DD6-8AE8-AEC98001F6F5}" destId="{39391E42-AEE4-424B-9E47-6FA4975F37D9}" srcOrd="2" destOrd="0" presId="urn:microsoft.com/office/officeart/2005/8/layout/orgChart1"/>
    <dgm:cxn modelId="{BF39662E-50C9-45AF-A08B-BADD010A36A9}" type="presParOf" srcId="{6AD0B16C-0836-481B-8A82-BEB68E9323AC}" destId="{BD3BCB85-7B11-4136-A947-EFFA09547D73}" srcOrd="2" destOrd="0" presId="urn:microsoft.com/office/officeart/2005/8/layout/orgChart1"/>
    <dgm:cxn modelId="{4B701102-7327-4C19-BF40-7E92A81652DC}" type="presParOf" srcId="{6AD0B16C-0836-481B-8A82-BEB68E9323AC}" destId="{FDFE498D-E351-4D36-85E7-441B09E365D0}" srcOrd="3" destOrd="0" presId="urn:microsoft.com/office/officeart/2005/8/layout/orgChart1"/>
    <dgm:cxn modelId="{95F87FB8-C229-451A-91F2-37AF7B41ECB9}" type="presParOf" srcId="{FDFE498D-E351-4D36-85E7-441B09E365D0}" destId="{100D5216-B622-4738-9614-F34B87769254}" srcOrd="0" destOrd="0" presId="urn:microsoft.com/office/officeart/2005/8/layout/orgChart1"/>
    <dgm:cxn modelId="{8D454B5C-20D8-4B64-814E-2331351E3F28}" type="presParOf" srcId="{100D5216-B622-4738-9614-F34B87769254}" destId="{788B0C58-346D-408B-9B6C-F69B82CDBCA2}" srcOrd="0" destOrd="0" presId="urn:microsoft.com/office/officeart/2005/8/layout/orgChart1"/>
    <dgm:cxn modelId="{844F97A2-71F2-4BAA-8000-AD57A5699065}" type="presParOf" srcId="{100D5216-B622-4738-9614-F34B87769254}" destId="{8F8EFAC5-7D49-4180-8F03-52FCC317046B}" srcOrd="1" destOrd="0" presId="urn:microsoft.com/office/officeart/2005/8/layout/orgChart1"/>
    <dgm:cxn modelId="{73E082BF-C354-47CC-AC5E-79224EC97B44}" type="presParOf" srcId="{FDFE498D-E351-4D36-85E7-441B09E365D0}" destId="{8FD7D322-0064-4543-83A7-9D2D0D9266E0}" srcOrd="1" destOrd="0" presId="urn:microsoft.com/office/officeart/2005/8/layout/orgChart1"/>
    <dgm:cxn modelId="{11587695-0BF3-41A0-BB19-8E40FDC4B069}" type="presParOf" srcId="{FDFE498D-E351-4D36-85E7-441B09E365D0}" destId="{9CC6362C-3634-4187-96D0-59CA22895961}" srcOrd="2" destOrd="0" presId="urn:microsoft.com/office/officeart/2005/8/layout/orgChart1"/>
    <dgm:cxn modelId="{FC1E7EAA-107E-4E8F-94F0-FF03C37D04D7}" type="presParOf" srcId="{6AD0B16C-0836-481B-8A82-BEB68E9323AC}" destId="{67531922-3292-42F6-B113-7277C7DCFAF5}" srcOrd="4" destOrd="0" presId="urn:microsoft.com/office/officeart/2005/8/layout/orgChart1"/>
    <dgm:cxn modelId="{C7C12A12-3A96-461C-956A-53667D3CF98D}" type="presParOf" srcId="{6AD0B16C-0836-481B-8A82-BEB68E9323AC}" destId="{D96F0501-C680-4A6E-AFD5-2360CA1020AE}" srcOrd="5" destOrd="0" presId="urn:microsoft.com/office/officeart/2005/8/layout/orgChart1"/>
    <dgm:cxn modelId="{D2B014CB-E05B-4909-81A9-0D46CED3DF9E}" type="presParOf" srcId="{D96F0501-C680-4A6E-AFD5-2360CA1020AE}" destId="{104839FB-5F93-4009-A5E5-3B71665EF90D}" srcOrd="0" destOrd="0" presId="urn:microsoft.com/office/officeart/2005/8/layout/orgChart1"/>
    <dgm:cxn modelId="{3858FB8D-6033-4A6A-AFB2-003F18BFEC9E}" type="presParOf" srcId="{104839FB-5F93-4009-A5E5-3B71665EF90D}" destId="{EFD59078-A20A-402A-AEE3-D0ED4FCB9940}" srcOrd="0" destOrd="0" presId="urn:microsoft.com/office/officeart/2005/8/layout/orgChart1"/>
    <dgm:cxn modelId="{6145385B-E6E1-4A5E-AFC6-1B77CA32E520}" type="presParOf" srcId="{104839FB-5F93-4009-A5E5-3B71665EF90D}" destId="{1230F8DF-FFBE-4F4B-B9CF-741EF284A0B9}" srcOrd="1" destOrd="0" presId="urn:microsoft.com/office/officeart/2005/8/layout/orgChart1"/>
    <dgm:cxn modelId="{627A01A9-8AAA-4E73-9DE2-B835DD1405DA}" type="presParOf" srcId="{D96F0501-C680-4A6E-AFD5-2360CA1020AE}" destId="{7E341B4B-6384-40D7-9D3D-F4D9C8280C9C}" srcOrd="1" destOrd="0" presId="urn:microsoft.com/office/officeart/2005/8/layout/orgChart1"/>
    <dgm:cxn modelId="{7DE828C3-D184-4194-A8B3-2A8AF325DD72}" type="presParOf" srcId="{D96F0501-C680-4A6E-AFD5-2360CA1020AE}" destId="{FAAC61D3-0E8E-49AE-BF1C-7C387DA4E166}" srcOrd="2" destOrd="0" presId="urn:microsoft.com/office/officeart/2005/8/layout/orgChart1"/>
    <dgm:cxn modelId="{9DF3A163-588A-44B2-AEE7-B86F25604332}" type="presParOf" srcId="{ED7BD4EC-CC4F-4B1B-BF1E-255D508FA453}" destId="{38601B10-4E47-4715-BEBF-D4B5E4AD8445}" srcOrd="2" destOrd="0" presId="urn:microsoft.com/office/officeart/2005/8/layout/orgChart1"/>
    <dgm:cxn modelId="{8C709AAF-0FA7-4BE8-9331-A75618364B93}" type="presParOf" srcId="{5880D077-1263-4AD2-B846-939D8E83DCEF}" destId="{909B3B70-C4F0-4705-8AAE-3186F0BF76D4}" srcOrd="4" destOrd="0" presId="urn:microsoft.com/office/officeart/2005/8/layout/orgChart1"/>
    <dgm:cxn modelId="{95F13362-B721-48A0-8BD3-FF69858223EB}" type="presParOf" srcId="{5880D077-1263-4AD2-B846-939D8E83DCEF}" destId="{C11A5F25-CFB2-4197-8447-2DA7CC406F52}" srcOrd="5" destOrd="0" presId="urn:microsoft.com/office/officeart/2005/8/layout/orgChart1"/>
    <dgm:cxn modelId="{DA0140B0-215A-4A74-A32B-09AF9722F0B1}" type="presParOf" srcId="{C11A5F25-CFB2-4197-8447-2DA7CC406F52}" destId="{415220B5-1978-4F6A-A122-FED837EAE674}" srcOrd="0" destOrd="0" presId="urn:microsoft.com/office/officeart/2005/8/layout/orgChart1"/>
    <dgm:cxn modelId="{DCC617A0-423B-4FDE-AC2D-C04F38BD3308}" type="presParOf" srcId="{415220B5-1978-4F6A-A122-FED837EAE674}" destId="{17BF6099-C974-45EA-8208-1BA68B315258}" srcOrd="0" destOrd="0" presId="urn:microsoft.com/office/officeart/2005/8/layout/orgChart1"/>
    <dgm:cxn modelId="{F7FF5949-A87F-4F70-BB79-48CCE660B4E1}" type="presParOf" srcId="{415220B5-1978-4F6A-A122-FED837EAE674}" destId="{D58E7B35-C838-43F9-802A-DE40573E9707}" srcOrd="1" destOrd="0" presId="urn:microsoft.com/office/officeart/2005/8/layout/orgChart1"/>
    <dgm:cxn modelId="{DEDFC80B-FEF2-4B50-AC7F-1E821526350E}" type="presParOf" srcId="{C11A5F25-CFB2-4197-8447-2DA7CC406F52}" destId="{7C3B5DFA-3118-47F7-8495-E997864DD58A}" srcOrd="1" destOrd="0" presId="urn:microsoft.com/office/officeart/2005/8/layout/orgChart1"/>
    <dgm:cxn modelId="{F9E313A3-AA5D-48C0-B9E1-1AF7EFF7330C}" type="presParOf" srcId="{7C3B5DFA-3118-47F7-8495-E997864DD58A}" destId="{EB63F009-4FDA-4B83-9BDB-21AB3EF2B5FC}" srcOrd="0" destOrd="0" presId="urn:microsoft.com/office/officeart/2005/8/layout/orgChart1"/>
    <dgm:cxn modelId="{BF447265-5616-44C9-A4C7-D33CA080AE35}" type="presParOf" srcId="{7C3B5DFA-3118-47F7-8495-E997864DD58A}" destId="{2C5A1B7D-F138-497B-A994-12672794EE94}" srcOrd="1" destOrd="0" presId="urn:microsoft.com/office/officeart/2005/8/layout/orgChart1"/>
    <dgm:cxn modelId="{6BBA46A7-FDDC-43DB-B34B-7BB6DFAC7430}" type="presParOf" srcId="{2C5A1B7D-F138-497B-A994-12672794EE94}" destId="{02F89CBD-0193-4D11-BEE6-7EF424EF859D}" srcOrd="0" destOrd="0" presId="urn:microsoft.com/office/officeart/2005/8/layout/orgChart1"/>
    <dgm:cxn modelId="{C065E780-D720-46DB-B1BA-CE1F148FB556}" type="presParOf" srcId="{02F89CBD-0193-4D11-BEE6-7EF424EF859D}" destId="{429CA376-F368-4EAA-8076-EF9845678FCD}" srcOrd="0" destOrd="0" presId="urn:microsoft.com/office/officeart/2005/8/layout/orgChart1"/>
    <dgm:cxn modelId="{8CA3872F-4CF3-42CD-8139-8E21DD726F55}" type="presParOf" srcId="{02F89CBD-0193-4D11-BEE6-7EF424EF859D}" destId="{896FE2FE-D547-4DD5-A452-B23DD1A01DB4}" srcOrd="1" destOrd="0" presId="urn:microsoft.com/office/officeart/2005/8/layout/orgChart1"/>
    <dgm:cxn modelId="{DD441C16-8A38-4AD3-B01F-34DF52AB60DD}" type="presParOf" srcId="{2C5A1B7D-F138-497B-A994-12672794EE94}" destId="{1C087E75-96D1-4132-8921-4FF8E60384C0}" srcOrd="1" destOrd="0" presId="urn:microsoft.com/office/officeart/2005/8/layout/orgChart1"/>
    <dgm:cxn modelId="{0D51B047-F60E-4C99-9976-E09631152EBA}" type="presParOf" srcId="{2C5A1B7D-F138-497B-A994-12672794EE94}" destId="{E0C06F48-6CA5-4518-9CEF-EA7954DBE9FB}" srcOrd="2" destOrd="0" presId="urn:microsoft.com/office/officeart/2005/8/layout/orgChart1"/>
    <dgm:cxn modelId="{9AD536AA-0B59-4DAD-9318-067EBDA4C25E}" type="presParOf" srcId="{7C3B5DFA-3118-47F7-8495-E997864DD58A}" destId="{19F17330-5983-4C85-B078-1D06CA85E6CC}" srcOrd="2" destOrd="0" presId="urn:microsoft.com/office/officeart/2005/8/layout/orgChart1"/>
    <dgm:cxn modelId="{DB2CD962-1C45-4296-86FF-23FFAEA0E9A6}" type="presParOf" srcId="{7C3B5DFA-3118-47F7-8495-E997864DD58A}" destId="{511AAF44-D064-4C40-9D2D-5A2200383796}" srcOrd="3" destOrd="0" presId="urn:microsoft.com/office/officeart/2005/8/layout/orgChart1"/>
    <dgm:cxn modelId="{86282041-7490-4C04-A6D1-AD64DF6F77CE}" type="presParOf" srcId="{511AAF44-D064-4C40-9D2D-5A2200383796}" destId="{90B0FBAB-DEFC-4A12-8200-009B3A865957}" srcOrd="0" destOrd="0" presId="urn:microsoft.com/office/officeart/2005/8/layout/orgChart1"/>
    <dgm:cxn modelId="{DA3C2524-A6D1-48CD-815D-F55744FDE548}" type="presParOf" srcId="{90B0FBAB-DEFC-4A12-8200-009B3A865957}" destId="{ABDBDA64-FA1C-46BC-81CB-7C92C5C671C9}" srcOrd="0" destOrd="0" presId="urn:microsoft.com/office/officeart/2005/8/layout/orgChart1"/>
    <dgm:cxn modelId="{643A196F-A339-49EF-9EB0-7413AA541B12}" type="presParOf" srcId="{90B0FBAB-DEFC-4A12-8200-009B3A865957}" destId="{34C80DA3-650B-4558-856C-685D594FDA6B}" srcOrd="1" destOrd="0" presId="urn:microsoft.com/office/officeart/2005/8/layout/orgChart1"/>
    <dgm:cxn modelId="{E6F56688-25AB-41EA-B980-264C8D7C7E37}" type="presParOf" srcId="{511AAF44-D064-4C40-9D2D-5A2200383796}" destId="{EB41137D-C72C-4576-90D4-7F2C911E92FD}" srcOrd="1" destOrd="0" presId="urn:microsoft.com/office/officeart/2005/8/layout/orgChart1"/>
    <dgm:cxn modelId="{EB90F793-9D87-480B-9A80-DB2E3892BB94}" type="presParOf" srcId="{511AAF44-D064-4C40-9D2D-5A2200383796}" destId="{BDF59852-A4B1-4C72-91EC-A1E30DBD7D10}" srcOrd="2" destOrd="0" presId="urn:microsoft.com/office/officeart/2005/8/layout/orgChart1"/>
    <dgm:cxn modelId="{A14652F5-2B6E-4216-B439-530884C48176}" type="presParOf" srcId="{C11A5F25-CFB2-4197-8447-2DA7CC406F52}" destId="{178E0967-EE2C-4DA8-8FDF-56852EF01ED5}" srcOrd="2" destOrd="0" presId="urn:microsoft.com/office/officeart/2005/8/layout/orgChart1"/>
    <dgm:cxn modelId="{D3207DB8-A261-4F29-90D1-73737C4C5FBB}" type="presParOf" srcId="{F571C038-985B-45B9-96B4-36F405BB8C90}" destId="{BBB3A84B-7D30-4994-A163-E0805CEA1780}" srcOrd="2" destOrd="0" presId="urn:microsoft.com/office/officeart/2005/8/layout/orgChart1"/>
    <dgm:cxn modelId="{BCE7085C-A7ED-47D3-B4CC-F4D66EC4C540}" type="presParOf" srcId="{BBB3A84B-7D30-4994-A163-E0805CEA1780}" destId="{2CED2690-FADE-49DC-B479-F01E16FE8D31}" srcOrd="0" destOrd="0" presId="urn:microsoft.com/office/officeart/2005/8/layout/orgChart1"/>
    <dgm:cxn modelId="{3F4D34CD-76AE-4D60-8925-2A6B8FE52047}" type="presParOf" srcId="{BBB3A84B-7D30-4994-A163-E0805CEA1780}" destId="{E209C5C4-6505-4040-A266-5C7C72901986}" srcOrd="1" destOrd="0" presId="urn:microsoft.com/office/officeart/2005/8/layout/orgChart1"/>
    <dgm:cxn modelId="{557A8ADC-7BEB-4E4A-B7B8-C0219DD87C93}" type="presParOf" srcId="{E209C5C4-6505-4040-A266-5C7C72901986}" destId="{72774140-A46D-4FB8-B504-788B159D343C}" srcOrd="0" destOrd="0" presId="urn:microsoft.com/office/officeart/2005/8/layout/orgChart1"/>
    <dgm:cxn modelId="{0FF89D1C-F2D0-422D-8278-DE7B0F06A710}" type="presParOf" srcId="{72774140-A46D-4FB8-B504-788B159D343C}" destId="{F402DC6F-CD2E-45BE-88B7-36DFAB2E8487}" srcOrd="0" destOrd="0" presId="urn:microsoft.com/office/officeart/2005/8/layout/orgChart1"/>
    <dgm:cxn modelId="{EDB25724-86D1-4568-A81C-51E1F4822705}" type="presParOf" srcId="{72774140-A46D-4FB8-B504-788B159D343C}" destId="{C9376CCE-ADF6-4767-A4ED-5A86BC0312C5}" srcOrd="1" destOrd="0" presId="urn:microsoft.com/office/officeart/2005/8/layout/orgChart1"/>
    <dgm:cxn modelId="{55848DA5-5608-45CD-8071-402CF73CDA47}" type="presParOf" srcId="{E209C5C4-6505-4040-A266-5C7C72901986}" destId="{9036EEE7-550A-46B6-A1BC-AC2F55826D39}" srcOrd="1" destOrd="0" presId="urn:microsoft.com/office/officeart/2005/8/layout/orgChart1"/>
    <dgm:cxn modelId="{D160C18A-A22A-4650-B609-3B18E2ED6052}" type="presParOf" srcId="{E209C5C4-6505-4040-A266-5C7C72901986}" destId="{9C2A18AB-3880-4717-9512-21FB32EB967B}" srcOrd="2" destOrd="0" presId="urn:microsoft.com/office/officeart/2005/8/layout/orgChart1"/>
    <dgm:cxn modelId="{F24C8803-AA64-44B5-AFD9-FB0528048768}" type="presParOf" srcId="{BBB3A84B-7D30-4994-A163-E0805CEA1780}" destId="{7FA26144-7762-4C6D-B0D0-F9614C652184}" srcOrd="2" destOrd="0" presId="urn:microsoft.com/office/officeart/2005/8/layout/orgChart1"/>
    <dgm:cxn modelId="{CF052A5D-666A-468E-A47F-2D5264FDE251}" type="presParOf" srcId="{BBB3A84B-7D30-4994-A163-E0805CEA1780}" destId="{FB55AA76-2198-4AE7-8571-7B5BC22E28D2}" srcOrd="3" destOrd="0" presId="urn:microsoft.com/office/officeart/2005/8/layout/orgChart1"/>
    <dgm:cxn modelId="{1BAA61AA-2CB7-49CC-A4ED-7E7EC9FA52F8}" type="presParOf" srcId="{FB55AA76-2198-4AE7-8571-7B5BC22E28D2}" destId="{EDC02CEE-F95C-43E2-B527-A1D0EEC07F2E}" srcOrd="0" destOrd="0" presId="urn:microsoft.com/office/officeart/2005/8/layout/orgChart1"/>
    <dgm:cxn modelId="{D328FBEB-FD1A-4C5F-8461-7872F1ABEFA5}" type="presParOf" srcId="{EDC02CEE-F95C-43E2-B527-A1D0EEC07F2E}" destId="{61C2543C-9967-4991-8CC3-D5A7150C0284}" srcOrd="0" destOrd="0" presId="urn:microsoft.com/office/officeart/2005/8/layout/orgChart1"/>
    <dgm:cxn modelId="{8E3EBEE3-864C-4A18-930D-95FCEC62E806}" type="presParOf" srcId="{EDC02CEE-F95C-43E2-B527-A1D0EEC07F2E}" destId="{306C537B-79C6-44E3-AF0A-0046424D4A83}" srcOrd="1" destOrd="0" presId="urn:microsoft.com/office/officeart/2005/8/layout/orgChart1"/>
    <dgm:cxn modelId="{7CD935D0-76AE-478C-A128-B6744EA14FD7}" type="presParOf" srcId="{FB55AA76-2198-4AE7-8571-7B5BC22E28D2}" destId="{4C5510B5-82DA-48E3-85E1-08971BCF1996}" srcOrd="1" destOrd="0" presId="urn:microsoft.com/office/officeart/2005/8/layout/orgChart1"/>
    <dgm:cxn modelId="{A455D015-5B12-461C-9390-95FBEA772189}" type="presParOf" srcId="{FB55AA76-2198-4AE7-8571-7B5BC22E28D2}" destId="{FA708972-0C6B-4B41-BBCC-712B19BD614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07B47F-E3FA-453E-AE4A-23697D900CC9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440F48C-36E8-410D-9C01-FD8C83FB9CD0}">
      <dgm:prSet custT="1"/>
      <dgm:spPr/>
      <dgm:t>
        <a:bodyPr/>
        <a:lstStyle/>
        <a:p>
          <a:r>
            <a:rPr lang="hu-HU" sz="2000" b="0" dirty="0"/>
            <a:t>Energiamenedzsment rendszer fejlesztése, működtetése</a:t>
          </a:r>
        </a:p>
      </dgm:t>
    </dgm:pt>
    <dgm:pt modelId="{E53B71FD-D513-4007-AB3C-1777A47F3D86}" type="sibTrans" cxnId="{C82590D8-5BC9-44C1-B59F-72F21699036A}">
      <dgm:prSet/>
      <dgm:spPr/>
      <dgm:t>
        <a:bodyPr/>
        <a:lstStyle/>
        <a:p>
          <a:endParaRPr lang="hu-HU" sz="2000"/>
        </a:p>
      </dgm:t>
    </dgm:pt>
    <dgm:pt modelId="{9C4F07A8-34C0-4910-9FF8-321AFFF92ECF}" type="parTrans" cxnId="{C82590D8-5BC9-44C1-B59F-72F21699036A}">
      <dgm:prSet/>
      <dgm:spPr/>
      <dgm:t>
        <a:bodyPr/>
        <a:lstStyle/>
        <a:p>
          <a:endParaRPr lang="hu-HU" sz="2000"/>
        </a:p>
      </dgm:t>
    </dgm:pt>
    <dgm:pt modelId="{90A79359-A781-4F14-BF8A-AE930A18788E}">
      <dgm:prSet custT="1"/>
      <dgm:spPr/>
      <dgm:t>
        <a:bodyPr/>
        <a:lstStyle/>
        <a:p>
          <a:r>
            <a:rPr lang="hu-HU" sz="2000" dirty="0"/>
            <a:t>Energiaközösségek létrehozásának vizsgálata</a:t>
          </a:r>
        </a:p>
      </dgm:t>
    </dgm:pt>
    <dgm:pt modelId="{07BA34D8-B984-4C7E-8704-A245CAD74F6D}" type="parTrans" cxnId="{D093D07B-E505-4DDD-8C33-B4239B249FC7}">
      <dgm:prSet/>
      <dgm:spPr/>
      <dgm:t>
        <a:bodyPr/>
        <a:lstStyle/>
        <a:p>
          <a:endParaRPr lang="hu-HU" sz="2000"/>
        </a:p>
      </dgm:t>
    </dgm:pt>
    <dgm:pt modelId="{D757B945-51EE-4507-AD4A-2FC2EBB29DEF}" type="sibTrans" cxnId="{D093D07B-E505-4DDD-8C33-B4239B249FC7}">
      <dgm:prSet/>
      <dgm:spPr/>
      <dgm:t>
        <a:bodyPr/>
        <a:lstStyle/>
        <a:p>
          <a:endParaRPr lang="hu-HU" sz="2000"/>
        </a:p>
      </dgm:t>
    </dgm:pt>
    <dgm:pt modelId="{9CAA02CD-E41E-45D7-9634-B9BF9B3D004B}">
      <dgm:prSet custT="1"/>
      <dgm:spPr/>
      <dgm:t>
        <a:bodyPr/>
        <a:lstStyle/>
        <a:p>
          <a:r>
            <a:rPr lang="hu-HU" sz="2000" dirty="0"/>
            <a:t>Idősgondozás kihívásaira közös válasz </a:t>
          </a:r>
        </a:p>
      </dgm:t>
    </dgm:pt>
    <dgm:pt modelId="{0C6DA413-6C6C-4934-AB59-98BA80E1A83A}" type="parTrans" cxnId="{77AE3F60-6CE3-4DC4-9480-B6301C7CA93D}">
      <dgm:prSet/>
      <dgm:spPr/>
      <dgm:t>
        <a:bodyPr/>
        <a:lstStyle/>
        <a:p>
          <a:endParaRPr lang="hu-HU" sz="2000"/>
        </a:p>
      </dgm:t>
    </dgm:pt>
    <dgm:pt modelId="{BDC9162F-7F8F-493E-982C-5EDE7ED31465}" type="sibTrans" cxnId="{77AE3F60-6CE3-4DC4-9480-B6301C7CA93D}">
      <dgm:prSet/>
      <dgm:spPr/>
      <dgm:t>
        <a:bodyPr/>
        <a:lstStyle/>
        <a:p>
          <a:endParaRPr lang="hu-HU" sz="2000"/>
        </a:p>
      </dgm:t>
    </dgm:pt>
    <dgm:pt modelId="{ECAA236F-65E3-4E7B-A7BA-32A63A19EF2B}">
      <dgm:prSet custT="1"/>
      <dgm:spPr/>
      <dgm:t>
        <a:bodyPr/>
        <a:lstStyle/>
        <a:p>
          <a:r>
            <a:rPr lang="hu-HU" sz="2000" dirty="0"/>
            <a:t>Határon átnyúló turisztikai ajánlati csomagok készítése</a:t>
          </a:r>
        </a:p>
      </dgm:t>
    </dgm:pt>
    <dgm:pt modelId="{4FA3F854-288A-47C6-BF92-668F8FA3FC57}" type="parTrans" cxnId="{65D1E882-1099-46A0-BC46-A5109A1EB8F3}">
      <dgm:prSet/>
      <dgm:spPr/>
      <dgm:t>
        <a:bodyPr/>
        <a:lstStyle/>
        <a:p>
          <a:endParaRPr lang="hu-HU" sz="2000"/>
        </a:p>
      </dgm:t>
    </dgm:pt>
    <dgm:pt modelId="{64935D4B-EB45-4E95-89CD-BF3665E72EA9}" type="sibTrans" cxnId="{65D1E882-1099-46A0-BC46-A5109A1EB8F3}">
      <dgm:prSet/>
      <dgm:spPr/>
      <dgm:t>
        <a:bodyPr/>
        <a:lstStyle/>
        <a:p>
          <a:endParaRPr lang="hu-HU" sz="2000"/>
        </a:p>
      </dgm:t>
    </dgm:pt>
    <dgm:pt modelId="{46E41E57-2645-450E-B282-317ED530D721}">
      <dgm:prSet custT="1"/>
      <dgm:spPr/>
      <dgm:t>
        <a:bodyPr/>
        <a:lstStyle/>
        <a:p>
          <a:r>
            <a:rPr lang="hu-HU" sz="2000" dirty="0"/>
            <a:t>Kulturális együttműködések erősítése</a:t>
          </a:r>
        </a:p>
      </dgm:t>
    </dgm:pt>
    <dgm:pt modelId="{B623CB45-8D44-404B-97A8-38D5CA957033}" type="parTrans" cxnId="{44E6C1A9-5738-436A-A290-9122FAC4DB5C}">
      <dgm:prSet/>
      <dgm:spPr/>
      <dgm:t>
        <a:bodyPr/>
        <a:lstStyle/>
        <a:p>
          <a:endParaRPr lang="hu-HU" sz="2000"/>
        </a:p>
      </dgm:t>
    </dgm:pt>
    <dgm:pt modelId="{F696E0F0-CDCC-476A-9836-EEEF35B456B2}" type="sibTrans" cxnId="{44E6C1A9-5738-436A-A290-9122FAC4DB5C}">
      <dgm:prSet/>
      <dgm:spPr/>
      <dgm:t>
        <a:bodyPr/>
        <a:lstStyle/>
        <a:p>
          <a:endParaRPr lang="hu-HU" sz="2000"/>
        </a:p>
      </dgm:t>
    </dgm:pt>
    <dgm:pt modelId="{80A0B20A-EC8E-499F-AE96-4CDD60C8E5CC}">
      <dgm:prSet custT="1"/>
      <dgm:spPr/>
      <dgm:t>
        <a:bodyPr/>
        <a:lstStyle/>
        <a:p>
          <a:r>
            <a:rPr lang="hu-HU" sz="2000" dirty="0"/>
            <a:t>Térségi közlekedésfejlesztés</a:t>
          </a:r>
        </a:p>
      </dgm:t>
    </dgm:pt>
    <dgm:pt modelId="{5ED7E9FA-DDB4-4AB0-8B01-0D6AA73E6FB4}" type="parTrans" cxnId="{D3EF5BA2-0B00-4FD6-A4A6-3B8C8DDECF03}">
      <dgm:prSet/>
      <dgm:spPr/>
      <dgm:t>
        <a:bodyPr/>
        <a:lstStyle/>
        <a:p>
          <a:endParaRPr lang="hu-HU" sz="2000"/>
        </a:p>
      </dgm:t>
    </dgm:pt>
    <dgm:pt modelId="{2DA9096D-EC2C-40A8-9161-205E6D96829A}" type="sibTrans" cxnId="{D3EF5BA2-0B00-4FD6-A4A6-3B8C8DDECF03}">
      <dgm:prSet/>
      <dgm:spPr/>
      <dgm:t>
        <a:bodyPr/>
        <a:lstStyle/>
        <a:p>
          <a:endParaRPr lang="hu-HU" sz="2000"/>
        </a:p>
      </dgm:t>
    </dgm:pt>
    <dgm:pt modelId="{7A50E355-F54F-4E6E-B617-1AC456BF7DC6}">
      <dgm:prSet custT="1"/>
      <dgm:spPr/>
      <dgm:t>
        <a:bodyPr/>
        <a:lstStyle/>
        <a:p>
          <a:r>
            <a:rPr lang="hu-HU" sz="2000" dirty="0"/>
            <a:t>Turisztikai desztinációs menedzsment fejlesztése</a:t>
          </a:r>
        </a:p>
      </dgm:t>
    </dgm:pt>
    <dgm:pt modelId="{138EECF6-ED5E-42A1-B156-4E9FF8BCD6F6}" type="parTrans" cxnId="{D6CEBEA6-3202-49EF-9F01-0AF7495FED74}">
      <dgm:prSet/>
      <dgm:spPr/>
      <dgm:t>
        <a:bodyPr/>
        <a:lstStyle/>
        <a:p>
          <a:endParaRPr lang="hu-HU" sz="2000"/>
        </a:p>
      </dgm:t>
    </dgm:pt>
    <dgm:pt modelId="{966815EB-3DA4-4DBF-A8D5-8489312769C9}" type="sibTrans" cxnId="{D6CEBEA6-3202-49EF-9F01-0AF7495FED74}">
      <dgm:prSet/>
      <dgm:spPr/>
      <dgm:t>
        <a:bodyPr/>
        <a:lstStyle/>
        <a:p>
          <a:endParaRPr lang="hu-HU" sz="2000"/>
        </a:p>
      </dgm:t>
    </dgm:pt>
    <dgm:pt modelId="{C6921564-9852-4844-9159-EB39B006169A}" type="pres">
      <dgm:prSet presAssocID="{A507B47F-E3FA-453E-AE4A-23697D900CC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3891DB1-A289-4748-8CC5-6F4AB6B667FD}" type="pres">
      <dgm:prSet presAssocID="{5440F48C-36E8-410D-9C01-FD8C83FB9CD0}" presName="vertOne" presStyleCnt="0"/>
      <dgm:spPr/>
    </dgm:pt>
    <dgm:pt modelId="{626974CD-EAC3-4EFB-B832-2C29807AA9E8}" type="pres">
      <dgm:prSet presAssocID="{5440F48C-36E8-410D-9C01-FD8C83FB9CD0}" presName="txOne" presStyleLbl="node0" presStyleIdx="0" presStyleCnt="1">
        <dgm:presLayoutVars>
          <dgm:chPref val="3"/>
        </dgm:presLayoutVars>
      </dgm:prSet>
      <dgm:spPr/>
    </dgm:pt>
    <dgm:pt modelId="{8DC0A986-74B1-4A35-9BD3-A9564644BCB6}" type="pres">
      <dgm:prSet presAssocID="{5440F48C-36E8-410D-9C01-FD8C83FB9CD0}" presName="parTransOne" presStyleCnt="0"/>
      <dgm:spPr/>
    </dgm:pt>
    <dgm:pt modelId="{FFB66DD4-D023-4559-88C0-962F51864F2C}" type="pres">
      <dgm:prSet presAssocID="{5440F48C-36E8-410D-9C01-FD8C83FB9CD0}" presName="horzOne" presStyleCnt="0"/>
      <dgm:spPr/>
    </dgm:pt>
    <dgm:pt modelId="{007EC441-8008-49D5-986B-6E33C140017A}" type="pres">
      <dgm:prSet presAssocID="{90A79359-A781-4F14-BF8A-AE930A18788E}" presName="vertTwo" presStyleCnt="0"/>
      <dgm:spPr/>
    </dgm:pt>
    <dgm:pt modelId="{B642194F-5C3E-46BF-93B3-0E197DEF6215}" type="pres">
      <dgm:prSet presAssocID="{90A79359-A781-4F14-BF8A-AE930A18788E}" presName="txTwo" presStyleLbl="node2" presStyleIdx="0" presStyleCnt="1">
        <dgm:presLayoutVars>
          <dgm:chPref val="3"/>
        </dgm:presLayoutVars>
      </dgm:prSet>
      <dgm:spPr/>
    </dgm:pt>
    <dgm:pt modelId="{213EA68A-EE90-42CD-ABBA-29C2D366B3F8}" type="pres">
      <dgm:prSet presAssocID="{90A79359-A781-4F14-BF8A-AE930A18788E}" presName="parTransTwo" presStyleCnt="0"/>
      <dgm:spPr/>
    </dgm:pt>
    <dgm:pt modelId="{8A486737-574C-4EB3-85D5-9296DFAEEDD0}" type="pres">
      <dgm:prSet presAssocID="{90A79359-A781-4F14-BF8A-AE930A18788E}" presName="horzTwo" presStyleCnt="0"/>
      <dgm:spPr/>
    </dgm:pt>
    <dgm:pt modelId="{FFDC891C-A11C-449D-9DD3-B22DA29C2D4F}" type="pres">
      <dgm:prSet presAssocID="{9CAA02CD-E41E-45D7-9634-B9BF9B3D004B}" presName="vertThree" presStyleCnt="0"/>
      <dgm:spPr/>
    </dgm:pt>
    <dgm:pt modelId="{A9FEB4E9-65B4-400E-8CFE-09E652C7CAD0}" type="pres">
      <dgm:prSet presAssocID="{9CAA02CD-E41E-45D7-9634-B9BF9B3D004B}" presName="txThree" presStyleLbl="node3" presStyleIdx="0" presStyleCnt="1">
        <dgm:presLayoutVars>
          <dgm:chPref val="3"/>
        </dgm:presLayoutVars>
      </dgm:prSet>
      <dgm:spPr/>
    </dgm:pt>
    <dgm:pt modelId="{D7080FAC-04D1-4BDF-8DA5-C6F942D27C5D}" type="pres">
      <dgm:prSet presAssocID="{9CAA02CD-E41E-45D7-9634-B9BF9B3D004B}" presName="parTransThree" presStyleCnt="0"/>
      <dgm:spPr/>
    </dgm:pt>
    <dgm:pt modelId="{390D4702-D0A5-48F2-8519-F9F5D4CDFA75}" type="pres">
      <dgm:prSet presAssocID="{9CAA02CD-E41E-45D7-9634-B9BF9B3D004B}" presName="horzThree" presStyleCnt="0"/>
      <dgm:spPr/>
    </dgm:pt>
    <dgm:pt modelId="{40398E7A-8393-479D-B1D1-DB060D6C2BC2}" type="pres">
      <dgm:prSet presAssocID="{ECAA236F-65E3-4E7B-A7BA-32A63A19EF2B}" presName="vertFour" presStyleCnt="0">
        <dgm:presLayoutVars>
          <dgm:chPref val="3"/>
        </dgm:presLayoutVars>
      </dgm:prSet>
      <dgm:spPr/>
    </dgm:pt>
    <dgm:pt modelId="{04782229-300B-4190-AAA9-E6467FAD9BC7}" type="pres">
      <dgm:prSet presAssocID="{ECAA236F-65E3-4E7B-A7BA-32A63A19EF2B}" presName="txFour" presStyleLbl="node4" presStyleIdx="0" presStyleCnt="4">
        <dgm:presLayoutVars>
          <dgm:chPref val="3"/>
        </dgm:presLayoutVars>
      </dgm:prSet>
      <dgm:spPr/>
    </dgm:pt>
    <dgm:pt modelId="{6BA6650E-CF9F-46AB-8297-4A4B2A08FDDB}" type="pres">
      <dgm:prSet presAssocID="{ECAA236F-65E3-4E7B-A7BA-32A63A19EF2B}" presName="parTransFour" presStyleCnt="0"/>
      <dgm:spPr/>
    </dgm:pt>
    <dgm:pt modelId="{65CD12B4-567F-4C4E-A2FA-100156241B66}" type="pres">
      <dgm:prSet presAssocID="{ECAA236F-65E3-4E7B-A7BA-32A63A19EF2B}" presName="horzFour" presStyleCnt="0"/>
      <dgm:spPr/>
    </dgm:pt>
    <dgm:pt modelId="{2D9FE7D1-4C37-4E3F-ACB5-E832DB7D1E1D}" type="pres">
      <dgm:prSet presAssocID="{7A50E355-F54F-4E6E-B617-1AC456BF7DC6}" presName="vertFour" presStyleCnt="0">
        <dgm:presLayoutVars>
          <dgm:chPref val="3"/>
        </dgm:presLayoutVars>
      </dgm:prSet>
      <dgm:spPr/>
    </dgm:pt>
    <dgm:pt modelId="{C581E70B-0935-4FEB-BB29-DDAA41A33CA9}" type="pres">
      <dgm:prSet presAssocID="{7A50E355-F54F-4E6E-B617-1AC456BF7DC6}" presName="txFour" presStyleLbl="node4" presStyleIdx="1" presStyleCnt="4">
        <dgm:presLayoutVars>
          <dgm:chPref val="3"/>
        </dgm:presLayoutVars>
      </dgm:prSet>
      <dgm:spPr/>
    </dgm:pt>
    <dgm:pt modelId="{7977730F-2034-49F6-86A2-C7C602F71F6A}" type="pres">
      <dgm:prSet presAssocID="{7A50E355-F54F-4E6E-B617-1AC456BF7DC6}" presName="parTransFour" presStyleCnt="0"/>
      <dgm:spPr/>
    </dgm:pt>
    <dgm:pt modelId="{069FF617-F8FB-4FE7-8069-11658817634F}" type="pres">
      <dgm:prSet presAssocID="{7A50E355-F54F-4E6E-B617-1AC456BF7DC6}" presName="horzFour" presStyleCnt="0"/>
      <dgm:spPr/>
    </dgm:pt>
    <dgm:pt modelId="{8D81C6FA-D595-4740-ABA8-267CC894C80D}" type="pres">
      <dgm:prSet presAssocID="{46E41E57-2645-450E-B282-317ED530D721}" presName="vertFour" presStyleCnt="0">
        <dgm:presLayoutVars>
          <dgm:chPref val="3"/>
        </dgm:presLayoutVars>
      </dgm:prSet>
      <dgm:spPr/>
    </dgm:pt>
    <dgm:pt modelId="{F5282AA9-836C-480B-A7E3-D22274867992}" type="pres">
      <dgm:prSet presAssocID="{46E41E57-2645-450E-B282-317ED530D721}" presName="txFour" presStyleLbl="node4" presStyleIdx="2" presStyleCnt="4">
        <dgm:presLayoutVars>
          <dgm:chPref val="3"/>
        </dgm:presLayoutVars>
      </dgm:prSet>
      <dgm:spPr/>
    </dgm:pt>
    <dgm:pt modelId="{52104D86-7C7A-4085-8BD4-2FCA67DD14A3}" type="pres">
      <dgm:prSet presAssocID="{46E41E57-2645-450E-B282-317ED530D721}" presName="parTransFour" presStyleCnt="0"/>
      <dgm:spPr/>
    </dgm:pt>
    <dgm:pt modelId="{49A0C100-B365-4480-81D2-C6F31BB1F144}" type="pres">
      <dgm:prSet presAssocID="{46E41E57-2645-450E-B282-317ED530D721}" presName="horzFour" presStyleCnt="0"/>
      <dgm:spPr/>
    </dgm:pt>
    <dgm:pt modelId="{6F9DA2CC-8369-47DA-945A-79151D9ED013}" type="pres">
      <dgm:prSet presAssocID="{80A0B20A-EC8E-499F-AE96-4CDD60C8E5CC}" presName="vertFour" presStyleCnt="0">
        <dgm:presLayoutVars>
          <dgm:chPref val="3"/>
        </dgm:presLayoutVars>
      </dgm:prSet>
      <dgm:spPr/>
    </dgm:pt>
    <dgm:pt modelId="{28702237-084F-439F-BB0D-A405BA5DEA30}" type="pres">
      <dgm:prSet presAssocID="{80A0B20A-EC8E-499F-AE96-4CDD60C8E5CC}" presName="txFour" presStyleLbl="node4" presStyleIdx="3" presStyleCnt="4" custLinFactNeighborX="1063">
        <dgm:presLayoutVars>
          <dgm:chPref val="3"/>
        </dgm:presLayoutVars>
      </dgm:prSet>
      <dgm:spPr/>
    </dgm:pt>
    <dgm:pt modelId="{174E7698-5328-448D-863A-8EBEF0FE88A8}" type="pres">
      <dgm:prSet presAssocID="{80A0B20A-EC8E-499F-AE96-4CDD60C8E5CC}" presName="horzFour" presStyleCnt="0"/>
      <dgm:spPr/>
    </dgm:pt>
  </dgm:ptLst>
  <dgm:cxnLst>
    <dgm:cxn modelId="{8BE80036-6DE4-4EB8-A446-F750AEE47CF0}" type="presOf" srcId="{80A0B20A-EC8E-499F-AE96-4CDD60C8E5CC}" destId="{28702237-084F-439F-BB0D-A405BA5DEA30}" srcOrd="0" destOrd="0" presId="urn:microsoft.com/office/officeart/2005/8/layout/hierarchy4"/>
    <dgm:cxn modelId="{77AE3F60-6CE3-4DC4-9480-B6301C7CA93D}" srcId="{90A79359-A781-4F14-BF8A-AE930A18788E}" destId="{9CAA02CD-E41E-45D7-9634-B9BF9B3D004B}" srcOrd="0" destOrd="0" parTransId="{0C6DA413-6C6C-4934-AB59-98BA80E1A83A}" sibTransId="{BDC9162F-7F8F-493E-982C-5EDE7ED31465}"/>
    <dgm:cxn modelId="{F0C22F57-7D76-42A0-A338-32B071C6F4A8}" type="presOf" srcId="{9CAA02CD-E41E-45D7-9634-B9BF9B3D004B}" destId="{A9FEB4E9-65B4-400E-8CFE-09E652C7CAD0}" srcOrd="0" destOrd="0" presId="urn:microsoft.com/office/officeart/2005/8/layout/hierarchy4"/>
    <dgm:cxn modelId="{D093D07B-E505-4DDD-8C33-B4239B249FC7}" srcId="{5440F48C-36E8-410D-9C01-FD8C83FB9CD0}" destId="{90A79359-A781-4F14-BF8A-AE930A18788E}" srcOrd="0" destOrd="0" parTransId="{07BA34D8-B984-4C7E-8704-A245CAD74F6D}" sibTransId="{D757B945-51EE-4507-AD4A-2FC2EBB29DEF}"/>
    <dgm:cxn modelId="{4C9BBA81-09C4-4287-8B0D-06B1E3F41367}" type="presOf" srcId="{A507B47F-E3FA-453E-AE4A-23697D900CC9}" destId="{C6921564-9852-4844-9159-EB39B006169A}" srcOrd="0" destOrd="0" presId="urn:microsoft.com/office/officeart/2005/8/layout/hierarchy4"/>
    <dgm:cxn modelId="{65D1E882-1099-46A0-BC46-A5109A1EB8F3}" srcId="{9CAA02CD-E41E-45D7-9634-B9BF9B3D004B}" destId="{ECAA236F-65E3-4E7B-A7BA-32A63A19EF2B}" srcOrd="0" destOrd="0" parTransId="{4FA3F854-288A-47C6-BF92-668F8FA3FC57}" sibTransId="{64935D4B-EB45-4E95-89CD-BF3665E72EA9}"/>
    <dgm:cxn modelId="{D3EF5BA2-0B00-4FD6-A4A6-3B8C8DDECF03}" srcId="{46E41E57-2645-450E-B282-317ED530D721}" destId="{80A0B20A-EC8E-499F-AE96-4CDD60C8E5CC}" srcOrd="0" destOrd="0" parTransId="{5ED7E9FA-DDB4-4AB0-8B01-0D6AA73E6FB4}" sibTransId="{2DA9096D-EC2C-40A8-9161-205E6D96829A}"/>
    <dgm:cxn modelId="{D6CEBEA6-3202-49EF-9F01-0AF7495FED74}" srcId="{ECAA236F-65E3-4E7B-A7BA-32A63A19EF2B}" destId="{7A50E355-F54F-4E6E-B617-1AC456BF7DC6}" srcOrd="0" destOrd="0" parTransId="{138EECF6-ED5E-42A1-B156-4E9FF8BCD6F6}" sibTransId="{966815EB-3DA4-4DBF-A8D5-8489312769C9}"/>
    <dgm:cxn modelId="{44E6C1A9-5738-436A-A290-9122FAC4DB5C}" srcId="{7A50E355-F54F-4E6E-B617-1AC456BF7DC6}" destId="{46E41E57-2645-450E-B282-317ED530D721}" srcOrd="0" destOrd="0" parTransId="{B623CB45-8D44-404B-97A8-38D5CA957033}" sibTransId="{F696E0F0-CDCC-476A-9836-EEEF35B456B2}"/>
    <dgm:cxn modelId="{EC9A6DB0-DA1A-4435-AB69-BF3ABFDDAB2D}" type="presOf" srcId="{46E41E57-2645-450E-B282-317ED530D721}" destId="{F5282AA9-836C-480B-A7E3-D22274867992}" srcOrd="0" destOrd="0" presId="urn:microsoft.com/office/officeart/2005/8/layout/hierarchy4"/>
    <dgm:cxn modelId="{892CDBB3-DA2C-4D6E-AB45-3CC79DD91355}" type="presOf" srcId="{ECAA236F-65E3-4E7B-A7BA-32A63A19EF2B}" destId="{04782229-300B-4190-AAA9-E6467FAD9BC7}" srcOrd="0" destOrd="0" presId="urn:microsoft.com/office/officeart/2005/8/layout/hierarchy4"/>
    <dgm:cxn modelId="{07AEE8C4-F439-4184-BE09-F7CF23182B61}" type="presOf" srcId="{5440F48C-36E8-410D-9C01-FD8C83FB9CD0}" destId="{626974CD-EAC3-4EFB-B832-2C29807AA9E8}" srcOrd="0" destOrd="0" presId="urn:microsoft.com/office/officeart/2005/8/layout/hierarchy4"/>
    <dgm:cxn modelId="{D22B89D5-A6D0-4307-B8C6-1BD6710C6D93}" type="presOf" srcId="{90A79359-A781-4F14-BF8A-AE930A18788E}" destId="{B642194F-5C3E-46BF-93B3-0E197DEF6215}" srcOrd="0" destOrd="0" presId="urn:microsoft.com/office/officeart/2005/8/layout/hierarchy4"/>
    <dgm:cxn modelId="{C82590D8-5BC9-44C1-B59F-72F21699036A}" srcId="{A507B47F-E3FA-453E-AE4A-23697D900CC9}" destId="{5440F48C-36E8-410D-9C01-FD8C83FB9CD0}" srcOrd="0" destOrd="0" parTransId="{9C4F07A8-34C0-4910-9FF8-321AFFF92ECF}" sibTransId="{E53B71FD-D513-4007-AB3C-1777A47F3D86}"/>
    <dgm:cxn modelId="{AB4B7EEF-8971-41FF-8A88-273B9BA6D463}" type="presOf" srcId="{7A50E355-F54F-4E6E-B617-1AC456BF7DC6}" destId="{C581E70B-0935-4FEB-BB29-DDAA41A33CA9}" srcOrd="0" destOrd="0" presId="urn:microsoft.com/office/officeart/2005/8/layout/hierarchy4"/>
    <dgm:cxn modelId="{72A32D62-6CCE-4248-96CB-D043882591BB}" type="presParOf" srcId="{C6921564-9852-4844-9159-EB39B006169A}" destId="{A3891DB1-A289-4748-8CC5-6F4AB6B667FD}" srcOrd="0" destOrd="0" presId="urn:microsoft.com/office/officeart/2005/8/layout/hierarchy4"/>
    <dgm:cxn modelId="{28C9AFCD-DB17-42D1-9B7A-25095ED200B4}" type="presParOf" srcId="{A3891DB1-A289-4748-8CC5-6F4AB6B667FD}" destId="{626974CD-EAC3-4EFB-B832-2C29807AA9E8}" srcOrd="0" destOrd="0" presId="urn:microsoft.com/office/officeart/2005/8/layout/hierarchy4"/>
    <dgm:cxn modelId="{F68DDFB5-41D3-409A-ADFC-E6EF3BCDA493}" type="presParOf" srcId="{A3891DB1-A289-4748-8CC5-6F4AB6B667FD}" destId="{8DC0A986-74B1-4A35-9BD3-A9564644BCB6}" srcOrd="1" destOrd="0" presId="urn:microsoft.com/office/officeart/2005/8/layout/hierarchy4"/>
    <dgm:cxn modelId="{F4BDE8FE-B22E-428B-810F-95A7AB3B9E93}" type="presParOf" srcId="{A3891DB1-A289-4748-8CC5-6F4AB6B667FD}" destId="{FFB66DD4-D023-4559-88C0-962F51864F2C}" srcOrd="2" destOrd="0" presId="urn:microsoft.com/office/officeart/2005/8/layout/hierarchy4"/>
    <dgm:cxn modelId="{B2A0E9D2-4AEB-4E56-AFB9-A72E3DCB2294}" type="presParOf" srcId="{FFB66DD4-D023-4559-88C0-962F51864F2C}" destId="{007EC441-8008-49D5-986B-6E33C140017A}" srcOrd="0" destOrd="0" presId="urn:microsoft.com/office/officeart/2005/8/layout/hierarchy4"/>
    <dgm:cxn modelId="{E550A5AA-62AF-4388-9FBB-E930CB3DE45F}" type="presParOf" srcId="{007EC441-8008-49D5-986B-6E33C140017A}" destId="{B642194F-5C3E-46BF-93B3-0E197DEF6215}" srcOrd="0" destOrd="0" presId="urn:microsoft.com/office/officeart/2005/8/layout/hierarchy4"/>
    <dgm:cxn modelId="{35EA126E-3476-454E-B922-7394D047D139}" type="presParOf" srcId="{007EC441-8008-49D5-986B-6E33C140017A}" destId="{213EA68A-EE90-42CD-ABBA-29C2D366B3F8}" srcOrd="1" destOrd="0" presId="urn:microsoft.com/office/officeart/2005/8/layout/hierarchy4"/>
    <dgm:cxn modelId="{47C991C5-FC33-417A-9582-EEA4A9044475}" type="presParOf" srcId="{007EC441-8008-49D5-986B-6E33C140017A}" destId="{8A486737-574C-4EB3-85D5-9296DFAEEDD0}" srcOrd="2" destOrd="0" presId="urn:microsoft.com/office/officeart/2005/8/layout/hierarchy4"/>
    <dgm:cxn modelId="{776AD1ED-7303-4A76-BEC1-CA3D5516A8DE}" type="presParOf" srcId="{8A486737-574C-4EB3-85D5-9296DFAEEDD0}" destId="{FFDC891C-A11C-449D-9DD3-B22DA29C2D4F}" srcOrd="0" destOrd="0" presId="urn:microsoft.com/office/officeart/2005/8/layout/hierarchy4"/>
    <dgm:cxn modelId="{62B9D142-4A41-4F6F-ACFF-6F7212BFF9AC}" type="presParOf" srcId="{FFDC891C-A11C-449D-9DD3-B22DA29C2D4F}" destId="{A9FEB4E9-65B4-400E-8CFE-09E652C7CAD0}" srcOrd="0" destOrd="0" presId="urn:microsoft.com/office/officeart/2005/8/layout/hierarchy4"/>
    <dgm:cxn modelId="{32F74D7D-5D3F-4060-8234-F82646DCE0C7}" type="presParOf" srcId="{FFDC891C-A11C-449D-9DD3-B22DA29C2D4F}" destId="{D7080FAC-04D1-4BDF-8DA5-C6F942D27C5D}" srcOrd="1" destOrd="0" presId="urn:microsoft.com/office/officeart/2005/8/layout/hierarchy4"/>
    <dgm:cxn modelId="{D8B9DCB4-F3E0-438B-902C-CDD324DA0473}" type="presParOf" srcId="{FFDC891C-A11C-449D-9DD3-B22DA29C2D4F}" destId="{390D4702-D0A5-48F2-8519-F9F5D4CDFA75}" srcOrd="2" destOrd="0" presId="urn:microsoft.com/office/officeart/2005/8/layout/hierarchy4"/>
    <dgm:cxn modelId="{7EA02075-4CE3-4469-A248-5C250A8BD0CB}" type="presParOf" srcId="{390D4702-D0A5-48F2-8519-F9F5D4CDFA75}" destId="{40398E7A-8393-479D-B1D1-DB060D6C2BC2}" srcOrd="0" destOrd="0" presId="urn:microsoft.com/office/officeart/2005/8/layout/hierarchy4"/>
    <dgm:cxn modelId="{5BE57B94-CBDE-4350-82FB-6EA638109B47}" type="presParOf" srcId="{40398E7A-8393-479D-B1D1-DB060D6C2BC2}" destId="{04782229-300B-4190-AAA9-E6467FAD9BC7}" srcOrd="0" destOrd="0" presId="urn:microsoft.com/office/officeart/2005/8/layout/hierarchy4"/>
    <dgm:cxn modelId="{31C9480F-5FE7-4E6C-BA31-B73334499258}" type="presParOf" srcId="{40398E7A-8393-479D-B1D1-DB060D6C2BC2}" destId="{6BA6650E-CF9F-46AB-8297-4A4B2A08FDDB}" srcOrd="1" destOrd="0" presId="urn:microsoft.com/office/officeart/2005/8/layout/hierarchy4"/>
    <dgm:cxn modelId="{AB4970B4-6BD4-4767-9A98-22DDAC22D4ED}" type="presParOf" srcId="{40398E7A-8393-479D-B1D1-DB060D6C2BC2}" destId="{65CD12B4-567F-4C4E-A2FA-100156241B66}" srcOrd="2" destOrd="0" presId="urn:microsoft.com/office/officeart/2005/8/layout/hierarchy4"/>
    <dgm:cxn modelId="{174D817D-FFC2-4C10-880A-E56ABF6EE2D5}" type="presParOf" srcId="{65CD12B4-567F-4C4E-A2FA-100156241B66}" destId="{2D9FE7D1-4C37-4E3F-ACB5-E832DB7D1E1D}" srcOrd="0" destOrd="0" presId="urn:microsoft.com/office/officeart/2005/8/layout/hierarchy4"/>
    <dgm:cxn modelId="{206E9C36-A485-464C-9896-0B56843501F8}" type="presParOf" srcId="{2D9FE7D1-4C37-4E3F-ACB5-E832DB7D1E1D}" destId="{C581E70B-0935-4FEB-BB29-DDAA41A33CA9}" srcOrd="0" destOrd="0" presId="urn:microsoft.com/office/officeart/2005/8/layout/hierarchy4"/>
    <dgm:cxn modelId="{033C88BE-E3CE-47FA-8049-27527D0476CA}" type="presParOf" srcId="{2D9FE7D1-4C37-4E3F-ACB5-E832DB7D1E1D}" destId="{7977730F-2034-49F6-86A2-C7C602F71F6A}" srcOrd="1" destOrd="0" presId="urn:microsoft.com/office/officeart/2005/8/layout/hierarchy4"/>
    <dgm:cxn modelId="{B83D8F73-352F-479D-810A-4FD837C14BE2}" type="presParOf" srcId="{2D9FE7D1-4C37-4E3F-ACB5-E832DB7D1E1D}" destId="{069FF617-F8FB-4FE7-8069-11658817634F}" srcOrd="2" destOrd="0" presId="urn:microsoft.com/office/officeart/2005/8/layout/hierarchy4"/>
    <dgm:cxn modelId="{D23A1932-204A-4552-B9F3-50D892D34C39}" type="presParOf" srcId="{069FF617-F8FB-4FE7-8069-11658817634F}" destId="{8D81C6FA-D595-4740-ABA8-267CC894C80D}" srcOrd="0" destOrd="0" presId="urn:microsoft.com/office/officeart/2005/8/layout/hierarchy4"/>
    <dgm:cxn modelId="{05441250-D38C-4E48-9DE8-6ADB72F6D09F}" type="presParOf" srcId="{8D81C6FA-D595-4740-ABA8-267CC894C80D}" destId="{F5282AA9-836C-480B-A7E3-D22274867992}" srcOrd="0" destOrd="0" presId="urn:microsoft.com/office/officeart/2005/8/layout/hierarchy4"/>
    <dgm:cxn modelId="{BDF85140-08E6-451C-ACA8-9FAAC32F5EB6}" type="presParOf" srcId="{8D81C6FA-D595-4740-ABA8-267CC894C80D}" destId="{52104D86-7C7A-4085-8BD4-2FCA67DD14A3}" srcOrd="1" destOrd="0" presId="urn:microsoft.com/office/officeart/2005/8/layout/hierarchy4"/>
    <dgm:cxn modelId="{21BC62D5-165B-49EB-A39B-64547E72488A}" type="presParOf" srcId="{8D81C6FA-D595-4740-ABA8-267CC894C80D}" destId="{49A0C100-B365-4480-81D2-C6F31BB1F144}" srcOrd="2" destOrd="0" presId="urn:microsoft.com/office/officeart/2005/8/layout/hierarchy4"/>
    <dgm:cxn modelId="{82C08BB2-150B-449B-86D5-75999CD059E1}" type="presParOf" srcId="{49A0C100-B365-4480-81D2-C6F31BB1F144}" destId="{6F9DA2CC-8369-47DA-945A-79151D9ED013}" srcOrd="0" destOrd="0" presId="urn:microsoft.com/office/officeart/2005/8/layout/hierarchy4"/>
    <dgm:cxn modelId="{9E371974-5499-4541-9124-9D341A613B2C}" type="presParOf" srcId="{6F9DA2CC-8369-47DA-945A-79151D9ED013}" destId="{28702237-084F-439F-BB0D-A405BA5DEA30}" srcOrd="0" destOrd="0" presId="urn:microsoft.com/office/officeart/2005/8/layout/hierarchy4"/>
    <dgm:cxn modelId="{B2687FCB-A4B4-4F4A-BC77-42457975A108}" type="presParOf" srcId="{6F9DA2CC-8369-47DA-945A-79151D9ED013}" destId="{174E7698-5328-448D-863A-8EBEF0FE88A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12EAC-6CBA-41CF-B5D5-7963BDA5037F}">
      <dsp:nvSpPr>
        <dsp:cNvPr id="0" name=""/>
        <dsp:cNvSpPr/>
      </dsp:nvSpPr>
      <dsp:spPr>
        <a:xfrm>
          <a:off x="1762914" y="399153"/>
          <a:ext cx="5158290" cy="515829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Szolgáltató EGTC</a:t>
          </a:r>
          <a:br>
            <a:rPr lang="hu-HU" sz="1600" kern="1200" dirty="0"/>
          </a:br>
          <a:endParaRPr lang="hu-HU" sz="16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(Pályázatírás, projektmenedzsment, szakértői munkák, rendezvény szervezés, stb.)</a:t>
          </a:r>
          <a:endParaRPr lang="hu-HU" sz="1600" kern="1200" dirty="0"/>
        </a:p>
      </dsp:txBody>
      <dsp:txXfrm>
        <a:off x="4481456" y="1492219"/>
        <a:ext cx="1842246" cy="1535205"/>
      </dsp:txXfrm>
    </dsp:sp>
    <dsp:sp modelId="{0573F34F-126A-4B47-B98F-2F097BB3A56A}">
      <dsp:nvSpPr>
        <dsp:cNvPr id="0" name=""/>
        <dsp:cNvSpPr/>
      </dsp:nvSpPr>
      <dsp:spPr>
        <a:xfrm>
          <a:off x="1656678" y="583378"/>
          <a:ext cx="5158290" cy="515829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Pályázatkezelés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hu-HU" sz="1600" kern="1200" dirty="0"/>
          </a:br>
          <a:r>
            <a:rPr lang="hu-HU" sz="1200" kern="1200" dirty="0"/>
            <a:t>(CLLD munkaszervezeti tevékenység)</a:t>
          </a:r>
          <a:endParaRPr lang="hu-HU" sz="1600" kern="1200" dirty="0"/>
        </a:p>
      </dsp:txBody>
      <dsp:txXfrm>
        <a:off x="2884842" y="3930126"/>
        <a:ext cx="2763369" cy="1350980"/>
      </dsp:txXfrm>
    </dsp:sp>
    <dsp:sp modelId="{FCA62EA7-0585-4533-A73A-04256F6C86E7}">
      <dsp:nvSpPr>
        <dsp:cNvPr id="0" name=""/>
        <dsp:cNvSpPr/>
      </dsp:nvSpPr>
      <dsp:spPr>
        <a:xfrm>
          <a:off x="1550442" y="399153"/>
          <a:ext cx="5158290" cy="515829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Saját fejlesztések,</a:t>
          </a:r>
          <a:br>
            <a:rPr lang="hu-HU" sz="1800" kern="1200" dirty="0"/>
          </a:br>
          <a:r>
            <a:rPr lang="hu-HU" sz="1800" kern="1200" dirty="0"/>
            <a:t>projektek megvalósítása</a:t>
          </a:r>
        </a:p>
      </dsp:txBody>
      <dsp:txXfrm>
        <a:off x="2147944" y="1492219"/>
        <a:ext cx="1842246" cy="1535205"/>
      </dsp:txXfrm>
    </dsp:sp>
    <dsp:sp modelId="{FB2C3245-A899-4D16-9A8B-D9508A3C18EA}">
      <dsp:nvSpPr>
        <dsp:cNvPr id="0" name=""/>
        <dsp:cNvSpPr/>
      </dsp:nvSpPr>
      <dsp:spPr>
        <a:xfrm>
          <a:off x="1444017" y="79830"/>
          <a:ext cx="5796935" cy="579693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ACE4D-5F46-4FF5-A4D3-90418ED60CEC}">
      <dsp:nvSpPr>
        <dsp:cNvPr id="0" name=""/>
        <dsp:cNvSpPr/>
      </dsp:nvSpPr>
      <dsp:spPr>
        <a:xfrm>
          <a:off x="1337355" y="263729"/>
          <a:ext cx="5796935" cy="579693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9D9BE-F64F-475B-B890-0F8025B725BC}">
      <dsp:nvSpPr>
        <dsp:cNvPr id="0" name=""/>
        <dsp:cNvSpPr/>
      </dsp:nvSpPr>
      <dsp:spPr>
        <a:xfrm>
          <a:off x="1230693" y="79830"/>
          <a:ext cx="5796935" cy="579693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8BEC6-0963-4789-B518-8EC24BF4CA75}">
      <dsp:nvSpPr>
        <dsp:cNvPr id="0" name=""/>
        <dsp:cNvSpPr/>
      </dsp:nvSpPr>
      <dsp:spPr>
        <a:xfrm>
          <a:off x="4204" y="3368"/>
          <a:ext cx="11823095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kern="1200" dirty="0" err="1"/>
            <a:t>Arrabona</a:t>
          </a:r>
          <a:r>
            <a:rPr lang="hu-HU" sz="3600" kern="1200" dirty="0"/>
            <a:t> EGTC eszköz és célrendszere</a:t>
          </a:r>
        </a:p>
      </dsp:txBody>
      <dsp:txXfrm>
        <a:off x="20997" y="20161"/>
        <a:ext cx="11789509" cy="539778"/>
      </dsp:txXfrm>
    </dsp:sp>
    <dsp:sp modelId="{7F7E7CF5-2244-47E4-A1E6-199E582CACE5}">
      <dsp:nvSpPr>
        <dsp:cNvPr id="0" name=""/>
        <dsp:cNvSpPr/>
      </dsp:nvSpPr>
      <dsp:spPr>
        <a:xfrm>
          <a:off x="4204" y="632055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/>
            <a:t>Mit és </a:t>
          </a:r>
          <a:br>
            <a:rPr lang="hu-HU" sz="1800" kern="1200"/>
          </a:br>
          <a:r>
            <a:rPr lang="hu-HU" sz="1800" kern="1200"/>
            <a:t>hogyan?</a:t>
          </a:r>
        </a:p>
      </dsp:txBody>
      <dsp:txXfrm>
        <a:off x="20997" y="648848"/>
        <a:ext cx="2817413" cy="539778"/>
      </dsp:txXfrm>
    </dsp:sp>
    <dsp:sp modelId="{9B36E3DB-A12C-4C34-8C09-9841998614A4}">
      <dsp:nvSpPr>
        <dsp:cNvPr id="0" name=""/>
        <dsp:cNvSpPr/>
      </dsp:nvSpPr>
      <dsp:spPr>
        <a:xfrm>
          <a:off x="4204" y="1260741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/>
            <a:t>Eszközrendszer</a:t>
          </a:r>
        </a:p>
      </dsp:txBody>
      <dsp:txXfrm>
        <a:off x="20997" y="1277534"/>
        <a:ext cx="2817413" cy="539778"/>
      </dsp:txXfrm>
    </dsp:sp>
    <dsp:sp modelId="{D6534322-3430-4B94-A3DF-9B10F9783DEC}">
      <dsp:nvSpPr>
        <dsp:cNvPr id="0" name=""/>
        <dsp:cNvSpPr/>
      </dsp:nvSpPr>
      <dsp:spPr>
        <a:xfrm>
          <a:off x="4204" y="1889427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Általunk végzett tevékenységek</a:t>
          </a:r>
        </a:p>
      </dsp:txBody>
      <dsp:txXfrm>
        <a:off x="20997" y="1906220"/>
        <a:ext cx="2817413" cy="539778"/>
      </dsp:txXfrm>
    </dsp:sp>
    <dsp:sp modelId="{AE4FB29B-10B0-4DD3-8953-74F4581C8E5F}">
      <dsp:nvSpPr>
        <dsp:cNvPr id="0" name=""/>
        <dsp:cNvSpPr/>
      </dsp:nvSpPr>
      <dsp:spPr>
        <a:xfrm>
          <a:off x="4204" y="2518113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Problémafeltérképezés, projektgenerálás</a:t>
          </a:r>
        </a:p>
      </dsp:txBody>
      <dsp:txXfrm>
        <a:off x="20997" y="2534906"/>
        <a:ext cx="2817413" cy="539778"/>
      </dsp:txXfrm>
    </dsp:sp>
    <dsp:sp modelId="{B08A385F-E336-40C2-9110-8881F36504F9}">
      <dsp:nvSpPr>
        <dsp:cNvPr id="0" name=""/>
        <dsp:cNvSpPr/>
      </dsp:nvSpPr>
      <dsp:spPr>
        <a:xfrm>
          <a:off x="4204" y="3146800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Forráskeresés, </a:t>
          </a:r>
          <a:br>
            <a:rPr lang="hu-HU" sz="1200" kern="1200"/>
          </a:br>
          <a:r>
            <a:rPr lang="hu-HU" sz="1200" kern="1200"/>
            <a:t>Pályázatírás</a:t>
          </a:r>
        </a:p>
      </dsp:txBody>
      <dsp:txXfrm>
        <a:off x="20997" y="3163593"/>
        <a:ext cx="2817413" cy="539778"/>
      </dsp:txXfrm>
    </dsp:sp>
    <dsp:sp modelId="{3064C476-DA70-4615-BA16-B58DD58E12F5}">
      <dsp:nvSpPr>
        <dsp:cNvPr id="0" name=""/>
        <dsp:cNvSpPr/>
      </dsp:nvSpPr>
      <dsp:spPr>
        <a:xfrm>
          <a:off x="4204" y="3775486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Projektmegvalósítás</a:t>
          </a:r>
          <a:br>
            <a:rPr lang="hu-HU" sz="1200" kern="1200"/>
          </a:br>
          <a:r>
            <a:rPr lang="hu-HU" sz="1200" kern="1200"/>
            <a:t>Projektmenedzsment</a:t>
          </a:r>
        </a:p>
      </dsp:txBody>
      <dsp:txXfrm>
        <a:off x="20997" y="3792279"/>
        <a:ext cx="2817413" cy="539778"/>
      </dsp:txXfrm>
    </dsp:sp>
    <dsp:sp modelId="{2043646E-403C-4488-9742-26878F0D17F7}">
      <dsp:nvSpPr>
        <dsp:cNvPr id="0" name=""/>
        <dsp:cNvSpPr/>
      </dsp:nvSpPr>
      <dsp:spPr>
        <a:xfrm>
          <a:off x="4204" y="4404172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Szakértői munkák</a:t>
          </a:r>
        </a:p>
      </dsp:txBody>
      <dsp:txXfrm>
        <a:off x="20997" y="4420965"/>
        <a:ext cx="2817413" cy="539778"/>
      </dsp:txXfrm>
    </dsp:sp>
    <dsp:sp modelId="{415B2805-B0AB-47BB-BE29-9A4AE17DAEC7}">
      <dsp:nvSpPr>
        <dsp:cNvPr id="0" name=""/>
        <dsp:cNvSpPr/>
      </dsp:nvSpPr>
      <dsp:spPr>
        <a:xfrm>
          <a:off x="4204" y="5032858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Kötelező nyilvánossági feladatok, marketing</a:t>
          </a:r>
        </a:p>
      </dsp:txBody>
      <dsp:txXfrm>
        <a:off x="20997" y="5049651"/>
        <a:ext cx="2817413" cy="539778"/>
      </dsp:txXfrm>
    </dsp:sp>
    <dsp:sp modelId="{D78AB042-CC15-4E8B-A2AD-34F5186948F7}">
      <dsp:nvSpPr>
        <dsp:cNvPr id="0" name=""/>
        <dsp:cNvSpPr/>
      </dsp:nvSpPr>
      <dsp:spPr>
        <a:xfrm>
          <a:off x="4204" y="5661545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Rendezvényszervezés, szemléletformálás</a:t>
          </a:r>
        </a:p>
      </dsp:txBody>
      <dsp:txXfrm>
        <a:off x="20997" y="5678338"/>
        <a:ext cx="2817413" cy="539778"/>
      </dsp:txXfrm>
    </dsp:sp>
    <dsp:sp modelId="{A1AEB7E5-8AD9-421D-B8C0-4134FF94AB26}">
      <dsp:nvSpPr>
        <dsp:cNvPr id="0" name=""/>
        <dsp:cNvSpPr/>
      </dsp:nvSpPr>
      <dsp:spPr>
        <a:xfrm>
          <a:off x="4204" y="6290231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Partnerségépítés</a:t>
          </a:r>
        </a:p>
      </dsp:txBody>
      <dsp:txXfrm>
        <a:off x="20997" y="6307024"/>
        <a:ext cx="2817413" cy="539778"/>
      </dsp:txXfrm>
    </dsp:sp>
    <dsp:sp modelId="{CE99EEEB-77F1-43B6-857D-AA0C95CA62B4}">
      <dsp:nvSpPr>
        <dsp:cNvPr id="0" name=""/>
        <dsp:cNvSpPr/>
      </dsp:nvSpPr>
      <dsp:spPr>
        <a:xfrm>
          <a:off x="3094687" y="632055"/>
          <a:ext cx="8732611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Térség és területfejlesztési</a:t>
          </a:r>
          <a:br>
            <a:rPr lang="hu-HU" sz="1800" kern="1200" dirty="0"/>
          </a:br>
          <a:r>
            <a:rPr lang="hu-HU" sz="1800" kern="1200" dirty="0"/>
            <a:t> tématerületek</a:t>
          </a:r>
        </a:p>
      </dsp:txBody>
      <dsp:txXfrm>
        <a:off x="3111480" y="648848"/>
        <a:ext cx="8699025" cy="539778"/>
      </dsp:txXfrm>
    </dsp:sp>
    <dsp:sp modelId="{BD5BCE0C-B087-4012-9B0E-93063DC56445}">
      <dsp:nvSpPr>
        <dsp:cNvPr id="0" name=""/>
        <dsp:cNvSpPr/>
      </dsp:nvSpPr>
      <dsp:spPr>
        <a:xfrm>
          <a:off x="3094687" y="1260741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Egyedi igények alapján felmerülő fejlesztések</a:t>
          </a:r>
        </a:p>
      </dsp:txBody>
      <dsp:txXfrm>
        <a:off x="3111480" y="1277534"/>
        <a:ext cx="2817413" cy="539778"/>
      </dsp:txXfrm>
    </dsp:sp>
    <dsp:sp modelId="{92A40E8F-020C-4799-9139-EE0C20B3AA49}">
      <dsp:nvSpPr>
        <dsp:cNvPr id="0" name=""/>
        <dsp:cNvSpPr/>
      </dsp:nvSpPr>
      <dsp:spPr>
        <a:xfrm>
          <a:off x="3094687" y="1889427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50" kern="1200" dirty="0"/>
            <a:t>A partnerkör által megfogalmazott fejlesztések</a:t>
          </a:r>
        </a:p>
      </dsp:txBody>
      <dsp:txXfrm>
        <a:off x="3111480" y="1906220"/>
        <a:ext cx="2817413" cy="539778"/>
      </dsp:txXfrm>
    </dsp:sp>
    <dsp:sp modelId="{F6917186-336F-47D1-99DA-379607E42BC1}">
      <dsp:nvSpPr>
        <dsp:cNvPr id="0" name=""/>
        <dsp:cNvSpPr/>
      </dsp:nvSpPr>
      <dsp:spPr>
        <a:xfrm>
          <a:off x="3094687" y="2518113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Kulturális együttműködés</a:t>
          </a:r>
        </a:p>
      </dsp:txBody>
      <dsp:txXfrm>
        <a:off x="3111480" y="2534906"/>
        <a:ext cx="2817413" cy="539778"/>
      </dsp:txXfrm>
    </dsp:sp>
    <dsp:sp modelId="{79828E56-9956-4449-8125-0D8144928EAC}">
      <dsp:nvSpPr>
        <dsp:cNvPr id="0" name=""/>
        <dsp:cNvSpPr/>
      </dsp:nvSpPr>
      <dsp:spPr>
        <a:xfrm>
          <a:off x="3094687" y="3146800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Idősgondozás a határtérségben</a:t>
          </a:r>
        </a:p>
      </dsp:txBody>
      <dsp:txXfrm>
        <a:off x="3111480" y="3163593"/>
        <a:ext cx="2817413" cy="539778"/>
      </dsp:txXfrm>
    </dsp:sp>
    <dsp:sp modelId="{99528A38-4A87-4FAD-91EA-E3EEB7F6BA3C}">
      <dsp:nvSpPr>
        <dsp:cNvPr id="0" name=""/>
        <dsp:cNvSpPr/>
      </dsp:nvSpPr>
      <dsp:spPr>
        <a:xfrm>
          <a:off x="3094687" y="3775486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Külterületi út fejlesztések</a:t>
          </a:r>
        </a:p>
      </dsp:txBody>
      <dsp:txXfrm>
        <a:off x="3111480" y="3792279"/>
        <a:ext cx="2817413" cy="539778"/>
      </dsp:txXfrm>
    </dsp:sp>
    <dsp:sp modelId="{F5D5885C-A606-4776-91E3-7D49240C9031}">
      <dsp:nvSpPr>
        <dsp:cNvPr id="0" name=""/>
        <dsp:cNvSpPr/>
      </dsp:nvSpPr>
      <dsp:spPr>
        <a:xfrm>
          <a:off x="3094687" y="4404172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Megalapozó dokumentumok készítése</a:t>
          </a:r>
        </a:p>
      </dsp:txBody>
      <dsp:txXfrm>
        <a:off x="3111480" y="4420965"/>
        <a:ext cx="2817413" cy="539778"/>
      </dsp:txXfrm>
    </dsp:sp>
    <dsp:sp modelId="{899ED0D6-C1FD-4CF2-B8E1-2C0EBF6D2776}">
      <dsp:nvSpPr>
        <dsp:cNvPr id="0" name=""/>
        <dsp:cNvSpPr/>
      </dsp:nvSpPr>
      <dsp:spPr>
        <a:xfrm>
          <a:off x="3094687" y="5032858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Szennyvíztitító telep kötelező nyivánossága</a:t>
          </a:r>
        </a:p>
      </dsp:txBody>
      <dsp:txXfrm>
        <a:off x="3111480" y="5049651"/>
        <a:ext cx="2817413" cy="539778"/>
      </dsp:txXfrm>
    </dsp:sp>
    <dsp:sp modelId="{2463C124-907B-4872-8AA8-F3530D6F2275}">
      <dsp:nvSpPr>
        <dsp:cNvPr id="0" name=""/>
        <dsp:cNvSpPr/>
      </dsp:nvSpPr>
      <dsp:spPr>
        <a:xfrm>
          <a:off x="3094687" y="5661545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Workshop/műhelyek szervezése</a:t>
          </a:r>
        </a:p>
      </dsp:txBody>
      <dsp:txXfrm>
        <a:off x="3111480" y="5678338"/>
        <a:ext cx="2817413" cy="539778"/>
      </dsp:txXfrm>
    </dsp:sp>
    <dsp:sp modelId="{3B6FA25A-FB91-4735-852D-20B0B10CAD51}">
      <dsp:nvSpPr>
        <dsp:cNvPr id="0" name=""/>
        <dsp:cNvSpPr/>
      </dsp:nvSpPr>
      <dsp:spPr>
        <a:xfrm>
          <a:off x="3094687" y="6290231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Csallóköz Natúrpark, EESZI, ÉDUVIZIG</a:t>
          </a:r>
        </a:p>
      </dsp:txBody>
      <dsp:txXfrm>
        <a:off x="3111480" y="6307024"/>
        <a:ext cx="2817413" cy="539778"/>
      </dsp:txXfrm>
    </dsp:sp>
    <dsp:sp modelId="{27654947-D276-497A-9AB3-309822AED493}">
      <dsp:nvSpPr>
        <dsp:cNvPr id="0" name=""/>
        <dsp:cNvSpPr/>
      </dsp:nvSpPr>
      <dsp:spPr>
        <a:xfrm>
          <a:off x="6065429" y="1260741"/>
          <a:ext cx="5761870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/>
            <a:t>EGTC szakmai fókuszterületei</a:t>
          </a:r>
        </a:p>
      </dsp:txBody>
      <dsp:txXfrm>
        <a:off x="6082222" y="1277534"/>
        <a:ext cx="5728284" cy="539778"/>
      </dsp:txXfrm>
    </dsp:sp>
    <dsp:sp modelId="{030A5ABB-FF57-40CF-895F-3F5197D84F95}">
      <dsp:nvSpPr>
        <dsp:cNvPr id="0" name=""/>
        <dsp:cNvSpPr/>
      </dsp:nvSpPr>
      <dsp:spPr>
        <a:xfrm>
          <a:off x="6065429" y="1889427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Turizmusfejlesztés</a:t>
          </a:r>
        </a:p>
      </dsp:txBody>
      <dsp:txXfrm>
        <a:off x="6082222" y="1906220"/>
        <a:ext cx="2817413" cy="539778"/>
      </dsp:txXfrm>
    </dsp:sp>
    <dsp:sp modelId="{6D4F318A-F8BA-4865-BCC5-223694587357}">
      <dsp:nvSpPr>
        <dsp:cNvPr id="0" name=""/>
        <dsp:cNvSpPr/>
      </dsp:nvSpPr>
      <dsp:spPr>
        <a:xfrm>
          <a:off x="6065429" y="2518113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Felvidéki vándortábor</a:t>
          </a:r>
        </a:p>
      </dsp:txBody>
      <dsp:txXfrm>
        <a:off x="6082222" y="2534906"/>
        <a:ext cx="2817413" cy="539778"/>
      </dsp:txXfrm>
    </dsp:sp>
    <dsp:sp modelId="{55860095-9A4B-4566-AC27-4674AB37AB01}">
      <dsp:nvSpPr>
        <dsp:cNvPr id="0" name=""/>
        <dsp:cNvSpPr/>
      </dsp:nvSpPr>
      <dsp:spPr>
        <a:xfrm>
          <a:off x="6065429" y="3146800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TOP 6.1.4.</a:t>
          </a:r>
          <a:br>
            <a:rPr lang="hu-HU" sz="1200" kern="1200"/>
          </a:br>
          <a:r>
            <a:rPr lang="hu-HU" sz="1200" kern="1200"/>
            <a:t>HUSK TAP (2024)</a:t>
          </a:r>
        </a:p>
      </dsp:txBody>
      <dsp:txXfrm>
        <a:off x="6082222" y="3163593"/>
        <a:ext cx="2817413" cy="539778"/>
      </dsp:txXfrm>
    </dsp:sp>
    <dsp:sp modelId="{E3DC5FD9-9DC6-42B4-8C1F-AB309C4EDDD6}">
      <dsp:nvSpPr>
        <dsp:cNvPr id="0" name=""/>
        <dsp:cNvSpPr/>
      </dsp:nvSpPr>
      <dsp:spPr>
        <a:xfrm>
          <a:off x="6065429" y="3775486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Halászi-Máriakálnok kerékpárút fejlesztés</a:t>
          </a:r>
        </a:p>
      </dsp:txBody>
      <dsp:txXfrm>
        <a:off x="6082222" y="3792279"/>
        <a:ext cx="2817413" cy="539778"/>
      </dsp:txXfrm>
    </dsp:sp>
    <dsp:sp modelId="{A61575FF-3558-4D26-B25E-FFF21DB95BED}">
      <dsp:nvSpPr>
        <dsp:cNvPr id="0" name=""/>
        <dsp:cNvSpPr/>
      </dsp:nvSpPr>
      <dsp:spPr>
        <a:xfrm>
          <a:off x="6065429" y="4404172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Kalandtérkép adatbázisának elkészítése</a:t>
          </a:r>
        </a:p>
      </dsp:txBody>
      <dsp:txXfrm>
        <a:off x="6082222" y="4420965"/>
        <a:ext cx="2817413" cy="539778"/>
      </dsp:txXfrm>
    </dsp:sp>
    <dsp:sp modelId="{0E340B78-B842-4768-AFEB-09F612AE2798}">
      <dsp:nvSpPr>
        <dsp:cNvPr id="0" name=""/>
        <dsp:cNvSpPr/>
      </dsp:nvSpPr>
      <dsp:spPr>
        <a:xfrm>
          <a:off x="6065429" y="5032858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Halászi, Dunakiliti, Dunaszeg kötelező nyilvánosság</a:t>
          </a:r>
        </a:p>
      </dsp:txBody>
      <dsp:txXfrm>
        <a:off x="6082222" y="5049651"/>
        <a:ext cx="2817413" cy="539778"/>
      </dsp:txXfrm>
    </dsp:sp>
    <dsp:sp modelId="{2D97B50C-C95B-4263-BF6A-5D930B2BC5D6}">
      <dsp:nvSpPr>
        <dsp:cNvPr id="0" name=""/>
        <dsp:cNvSpPr/>
      </dsp:nvSpPr>
      <dsp:spPr>
        <a:xfrm>
          <a:off x="6065429" y="5661545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 err="1"/>
            <a:t>Turiztikai</a:t>
          </a:r>
          <a:r>
            <a:rPr lang="hu-HU" sz="1200" kern="1200" dirty="0"/>
            <a:t> ház zárórendezvénye</a:t>
          </a:r>
          <a:br>
            <a:rPr lang="hu-HU" sz="1200" kern="1200" dirty="0"/>
          </a:br>
          <a:r>
            <a:rPr lang="hu-HU" sz="1200" kern="1200" dirty="0"/>
            <a:t>Bringás és Vízivándortáborok</a:t>
          </a:r>
        </a:p>
      </dsp:txBody>
      <dsp:txXfrm>
        <a:off x="6082222" y="5678338"/>
        <a:ext cx="2817413" cy="539778"/>
      </dsp:txXfrm>
    </dsp:sp>
    <dsp:sp modelId="{C72D6427-0500-4D07-A0C0-6254FCE168F4}">
      <dsp:nvSpPr>
        <dsp:cNvPr id="0" name=""/>
        <dsp:cNvSpPr/>
      </dsp:nvSpPr>
      <dsp:spPr>
        <a:xfrm>
          <a:off x="6065429" y="6290231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Határmenti Turizmus Szakmai Bizottság</a:t>
          </a:r>
        </a:p>
      </dsp:txBody>
      <dsp:txXfrm>
        <a:off x="6082222" y="6307024"/>
        <a:ext cx="2817413" cy="539778"/>
      </dsp:txXfrm>
    </dsp:sp>
    <dsp:sp modelId="{793D6782-5332-468A-83A8-9EA91075CCC0}">
      <dsp:nvSpPr>
        <dsp:cNvPr id="0" name=""/>
        <dsp:cNvSpPr/>
      </dsp:nvSpPr>
      <dsp:spPr>
        <a:xfrm>
          <a:off x="8976300" y="1889427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Fenntarthatóság fejlesztése</a:t>
          </a:r>
        </a:p>
      </dsp:txBody>
      <dsp:txXfrm>
        <a:off x="8993093" y="1906220"/>
        <a:ext cx="2817413" cy="539778"/>
      </dsp:txXfrm>
    </dsp:sp>
    <dsp:sp modelId="{64AF0CED-32B8-4BEC-8944-1198AC616661}">
      <dsp:nvSpPr>
        <dsp:cNvPr id="0" name=""/>
        <dsp:cNvSpPr/>
      </dsp:nvSpPr>
      <dsp:spPr>
        <a:xfrm>
          <a:off x="8976300" y="2518113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EMR, EK, EKR</a:t>
          </a:r>
        </a:p>
      </dsp:txBody>
      <dsp:txXfrm>
        <a:off x="8993093" y="2534906"/>
        <a:ext cx="2817413" cy="539778"/>
      </dsp:txXfrm>
    </dsp:sp>
    <dsp:sp modelId="{4D53BAD6-9A17-4BA8-AECD-4034749F178C}">
      <dsp:nvSpPr>
        <dsp:cNvPr id="0" name=""/>
        <dsp:cNvSpPr/>
      </dsp:nvSpPr>
      <dsp:spPr>
        <a:xfrm>
          <a:off x="8976300" y="3146800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Greencities, CB Riskcop</a:t>
          </a:r>
        </a:p>
      </dsp:txBody>
      <dsp:txXfrm>
        <a:off x="8993093" y="3163593"/>
        <a:ext cx="2817413" cy="539778"/>
      </dsp:txXfrm>
    </dsp:sp>
    <dsp:sp modelId="{117136A5-50FC-428D-AFCA-C7F7BAB45522}">
      <dsp:nvSpPr>
        <dsp:cNvPr id="0" name=""/>
        <dsp:cNvSpPr/>
      </dsp:nvSpPr>
      <dsp:spPr>
        <a:xfrm>
          <a:off x="8976300" y="3775486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Önkormányzati munkagépek</a:t>
          </a:r>
          <a:br>
            <a:rPr lang="hu-HU" sz="1200" kern="1200" dirty="0"/>
          </a:br>
          <a:r>
            <a:rPr lang="hu-HU" sz="1200" kern="1200" dirty="0"/>
            <a:t>(ágdaráló, rakodógépek, stb.)</a:t>
          </a:r>
        </a:p>
      </dsp:txBody>
      <dsp:txXfrm>
        <a:off x="8993093" y="3792279"/>
        <a:ext cx="2817413" cy="539778"/>
      </dsp:txXfrm>
    </dsp:sp>
    <dsp:sp modelId="{9BD0FDA7-E891-4221-B336-447C6084E5A6}">
      <dsp:nvSpPr>
        <dsp:cNvPr id="0" name=""/>
        <dsp:cNvSpPr/>
      </dsp:nvSpPr>
      <dsp:spPr>
        <a:xfrm>
          <a:off x="8976300" y="4404172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Reziliencia vizsgálatok</a:t>
          </a:r>
          <a:br>
            <a:rPr lang="hu-HU" sz="1200" kern="1200"/>
          </a:br>
          <a:r>
            <a:rPr lang="hu-HU" sz="1200" kern="1200"/>
            <a:t>Energiaközösség fejleszése</a:t>
          </a:r>
        </a:p>
      </dsp:txBody>
      <dsp:txXfrm>
        <a:off x="8993093" y="4420965"/>
        <a:ext cx="2817413" cy="539778"/>
      </dsp:txXfrm>
    </dsp:sp>
    <dsp:sp modelId="{F8CCA9F6-8383-4118-821B-DAE93A23EE07}">
      <dsp:nvSpPr>
        <dsp:cNvPr id="0" name=""/>
        <dsp:cNvSpPr/>
      </dsp:nvSpPr>
      <dsp:spPr>
        <a:xfrm>
          <a:off x="8976300" y="5032858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Halászi, Dunakiliti, Mecsér kötelező nyilvánosság</a:t>
          </a:r>
        </a:p>
      </dsp:txBody>
      <dsp:txXfrm>
        <a:off x="8993093" y="5049651"/>
        <a:ext cx="2817413" cy="539778"/>
      </dsp:txXfrm>
    </dsp:sp>
    <dsp:sp modelId="{885C0274-7CF3-40DE-A88E-95F9FAA8A615}">
      <dsp:nvSpPr>
        <dsp:cNvPr id="0" name=""/>
        <dsp:cNvSpPr/>
      </dsp:nvSpPr>
      <dsp:spPr>
        <a:xfrm>
          <a:off x="8976300" y="5661545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Klímaexpo</a:t>
          </a:r>
          <a:br>
            <a:rPr lang="hu-HU" sz="1200" kern="1200"/>
          </a:br>
          <a:r>
            <a:rPr lang="hu-HU" sz="1200" kern="1200"/>
            <a:t>Szemléletformáló programok</a:t>
          </a:r>
        </a:p>
      </dsp:txBody>
      <dsp:txXfrm>
        <a:off x="8993093" y="5678338"/>
        <a:ext cx="2817413" cy="539778"/>
      </dsp:txXfrm>
    </dsp:sp>
    <dsp:sp modelId="{C3DFFC07-BB11-46F5-9270-24808DA936D5}">
      <dsp:nvSpPr>
        <dsp:cNvPr id="0" name=""/>
        <dsp:cNvSpPr/>
      </dsp:nvSpPr>
      <dsp:spPr>
        <a:xfrm>
          <a:off x="8976300" y="6290231"/>
          <a:ext cx="2850999" cy="573364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Határmenti Fenntarthatósági Szakmai Bizottság</a:t>
          </a:r>
        </a:p>
      </dsp:txBody>
      <dsp:txXfrm>
        <a:off x="8993093" y="6307024"/>
        <a:ext cx="2817413" cy="5397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3FC87-4E32-47DB-9050-FB74FFB42727}">
      <dsp:nvSpPr>
        <dsp:cNvPr id="0" name=""/>
        <dsp:cNvSpPr/>
      </dsp:nvSpPr>
      <dsp:spPr>
        <a:xfrm>
          <a:off x="1708" y="0"/>
          <a:ext cx="2658192" cy="4601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Csallóköz Területi Idegenforgalmi Szövetség</a:t>
          </a: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 err="1"/>
            <a:t>Arrabona</a:t>
          </a:r>
          <a:r>
            <a:rPr lang="hu-HU" sz="1200" kern="1200" dirty="0"/>
            <a:t> EGTC (HU) tag</a:t>
          </a: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/>
            <a:t>Formális, jogi kapcsolat</a:t>
          </a: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/>
            <a:t>Naprakész területi ismeret</a:t>
          </a:r>
        </a:p>
      </dsp:txBody>
      <dsp:txXfrm>
        <a:off x="1708" y="1840472"/>
        <a:ext cx="2658192" cy="1840472"/>
      </dsp:txXfrm>
    </dsp:sp>
    <dsp:sp modelId="{4E71D1B8-E690-4B46-B023-96E301250B9E}">
      <dsp:nvSpPr>
        <dsp:cNvPr id="0" name=""/>
        <dsp:cNvSpPr/>
      </dsp:nvSpPr>
      <dsp:spPr>
        <a:xfrm>
          <a:off x="564707" y="276070"/>
          <a:ext cx="1532193" cy="15321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2BDA8-B937-4D0B-9A95-AA5F287C72FC}">
      <dsp:nvSpPr>
        <dsp:cNvPr id="0" name=""/>
        <dsp:cNvSpPr/>
      </dsp:nvSpPr>
      <dsp:spPr>
        <a:xfrm>
          <a:off x="2739646" y="0"/>
          <a:ext cx="2658192" cy="4601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Határmenti Turizmus </a:t>
          </a:r>
          <a:br>
            <a:rPr lang="hu-HU" sz="1600" kern="1200" dirty="0"/>
          </a:br>
          <a:r>
            <a:rPr lang="hu-HU" sz="1600" kern="1200" dirty="0"/>
            <a:t>Szakmai Bizottság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/>
            <a:t>EGTC formális keretei között létrejövő működési forma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/>
            <a:t>HU és SK szakemberek közösen alkotják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/>
            <a:t>Közös információs alapok</a:t>
          </a:r>
        </a:p>
      </dsp:txBody>
      <dsp:txXfrm>
        <a:off x="2739646" y="1840472"/>
        <a:ext cx="2658192" cy="1840472"/>
      </dsp:txXfrm>
    </dsp:sp>
    <dsp:sp modelId="{127FA657-2D86-4021-A1F2-7E4495E9BDF4}">
      <dsp:nvSpPr>
        <dsp:cNvPr id="0" name=""/>
        <dsp:cNvSpPr/>
      </dsp:nvSpPr>
      <dsp:spPr>
        <a:xfrm>
          <a:off x="3302646" y="276070"/>
          <a:ext cx="1532193" cy="153219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68CE7-3459-4214-9DEC-31A3A338D525}">
      <dsp:nvSpPr>
        <dsp:cNvPr id="0" name=""/>
        <dsp:cNvSpPr/>
      </dsp:nvSpPr>
      <dsp:spPr>
        <a:xfrm>
          <a:off x="5477584" y="0"/>
          <a:ext cx="2658192" cy="4601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ctr" defTabSz="179388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hu-HU" sz="1600" kern="1200" dirty="0"/>
            <a:t>Közös érték és érdek alapú szövetség</a:t>
          </a:r>
        </a:p>
        <a:p>
          <a:pPr marL="0" lvl="0" indent="0" algn="ctr" defTabSz="179388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endParaRPr lang="hu-HU" sz="1600" kern="1200" dirty="0"/>
        </a:p>
        <a:p>
          <a:pPr marL="11430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/>
            <a:t>Térségben megvalósuló program</a:t>
          </a:r>
        </a:p>
        <a:p>
          <a:pPr marL="11430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/>
            <a:t>Közös érdekeltség</a:t>
          </a:r>
        </a:p>
        <a:p>
          <a:pPr marL="11430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/>
            <a:t>Több mint 20 partner</a:t>
          </a:r>
        </a:p>
      </dsp:txBody>
      <dsp:txXfrm>
        <a:off x="5477584" y="1840472"/>
        <a:ext cx="2658192" cy="1840472"/>
      </dsp:txXfrm>
    </dsp:sp>
    <dsp:sp modelId="{9BD01209-496E-4EED-8C99-4C859E555CB1}">
      <dsp:nvSpPr>
        <dsp:cNvPr id="0" name=""/>
        <dsp:cNvSpPr/>
      </dsp:nvSpPr>
      <dsp:spPr>
        <a:xfrm>
          <a:off x="6040584" y="276070"/>
          <a:ext cx="1532193" cy="153219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03A045-49BC-41D7-AD76-855111EA1761}">
      <dsp:nvSpPr>
        <dsp:cNvPr id="0" name=""/>
        <dsp:cNvSpPr/>
      </dsp:nvSpPr>
      <dsp:spPr>
        <a:xfrm>
          <a:off x="325499" y="3680945"/>
          <a:ext cx="7486487" cy="69017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26144-7762-4C6D-B0D0-F9614C652184}">
      <dsp:nvSpPr>
        <dsp:cNvPr id="0" name=""/>
        <dsp:cNvSpPr/>
      </dsp:nvSpPr>
      <dsp:spPr>
        <a:xfrm>
          <a:off x="4106799" y="809118"/>
          <a:ext cx="169252" cy="74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1486"/>
              </a:lnTo>
              <a:lnTo>
                <a:pt x="169252" y="741486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D2690-FADE-49DC-B479-F01E16FE8D31}">
      <dsp:nvSpPr>
        <dsp:cNvPr id="0" name=""/>
        <dsp:cNvSpPr/>
      </dsp:nvSpPr>
      <dsp:spPr>
        <a:xfrm>
          <a:off x="3937546" y="809118"/>
          <a:ext cx="169252" cy="741486"/>
        </a:xfrm>
        <a:custGeom>
          <a:avLst/>
          <a:gdLst/>
          <a:ahLst/>
          <a:cxnLst/>
          <a:rect l="0" t="0" r="0" b="0"/>
          <a:pathLst>
            <a:path>
              <a:moveTo>
                <a:pt x="169252" y="0"/>
              </a:moveTo>
              <a:lnTo>
                <a:pt x="169252" y="741486"/>
              </a:lnTo>
              <a:lnTo>
                <a:pt x="0" y="741486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17330-5983-4C85-B078-1D06CA85E6CC}">
      <dsp:nvSpPr>
        <dsp:cNvPr id="0" name=""/>
        <dsp:cNvSpPr/>
      </dsp:nvSpPr>
      <dsp:spPr>
        <a:xfrm>
          <a:off x="5412460" y="3098055"/>
          <a:ext cx="241789" cy="1885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5954"/>
              </a:lnTo>
              <a:lnTo>
                <a:pt x="241789" y="1885954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3F009-4FDA-4B83-9BDB-21AB3EF2B5FC}">
      <dsp:nvSpPr>
        <dsp:cNvPr id="0" name=""/>
        <dsp:cNvSpPr/>
      </dsp:nvSpPr>
      <dsp:spPr>
        <a:xfrm>
          <a:off x="5412460" y="3098055"/>
          <a:ext cx="241789" cy="74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1486"/>
              </a:lnTo>
              <a:lnTo>
                <a:pt x="241789" y="741486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9B3B70-C4F0-4705-8AAE-3186F0BF76D4}">
      <dsp:nvSpPr>
        <dsp:cNvPr id="0" name=""/>
        <dsp:cNvSpPr/>
      </dsp:nvSpPr>
      <dsp:spPr>
        <a:xfrm>
          <a:off x="4106799" y="809118"/>
          <a:ext cx="1950432" cy="1482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3720"/>
              </a:lnTo>
              <a:lnTo>
                <a:pt x="1950432" y="1313720"/>
              </a:lnTo>
              <a:lnTo>
                <a:pt x="1950432" y="1482973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531922-3292-42F6-B113-7277C7DCFAF5}">
      <dsp:nvSpPr>
        <dsp:cNvPr id="0" name=""/>
        <dsp:cNvSpPr/>
      </dsp:nvSpPr>
      <dsp:spPr>
        <a:xfrm>
          <a:off x="3462028" y="3098055"/>
          <a:ext cx="241789" cy="3030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0423"/>
              </a:lnTo>
              <a:lnTo>
                <a:pt x="241789" y="3030423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3BCB85-7B11-4136-A947-EFFA09547D73}">
      <dsp:nvSpPr>
        <dsp:cNvPr id="0" name=""/>
        <dsp:cNvSpPr/>
      </dsp:nvSpPr>
      <dsp:spPr>
        <a:xfrm>
          <a:off x="3462028" y="3098055"/>
          <a:ext cx="241789" cy="1885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5954"/>
              </a:lnTo>
              <a:lnTo>
                <a:pt x="241789" y="1885954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9381C-6AD2-43A0-8B98-B759195807AD}">
      <dsp:nvSpPr>
        <dsp:cNvPr id="0" name=""/>
        <dsp:cNvSpPr/>
      </dsp:nvSpPr>
      <dsp:spPr>
        <a:xfrm>
          <a:off x="3462028" y="3098055"/>
          <a:ext cx="241789" cy="74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1486"/>
              </a:lnTo>
              <a:lnTo>
                <a:pt x="241789" y="741486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FCCCD4-702B-4DF1-A9CB-6BC94919BDB0}">
      <dsp:nvSpPr>
        <dsp:cNvPr id="0" name=""/>
        <dsp:cNvSpPr/>
      </dsp:nvSpPr>
      <dsp:spPr>
        <a:xfrm>
          <a:off x="4061079" y="809118"/>
          <a:ext cx="91440" cy="14829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2973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1B860-DBCD-4E79-886F-926C4155A5B8}">
      <dsp:nvSpPr>
        <dsp:cNvPr id="0" name=""/>
        <dsp:cNvSpPr/>
      </dsp:nvSpPr>
      <dsp:spPr>
        <a:xfrm>
          <a:off x="1511596" y="3098055"/>
          <a:ext cx="241789" cy="1885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5954"/>
              </a:lnTo>
              <a:lnTo>
                <a:pt x="241789" y="1885954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993F53-E660-4EBF-B7B5-8F1A29D42D8F}">
      <dsp:nvSpPr>
        <dsp:cNvPr id="0" name=""/>
        <dsp:cNvSpPr/>
      </dsp:nvSpPr>
      <dsp:spPr>
        <a:xfrm>
          <a:off x="1511596" y="3098055"/>
          <a:ext cx="241789" cy="74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1486"/>
              </a:lnTo>
              <a:lnTo>
                <a:pt x="241789" y="741486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FD33A-0941-437F-BFF8-2C8C2B6586AB}">
      <dsp:nvSpPr>
        <dsp:cNvPr id="0" name=""/>
        <dsp:cNvSpPr/>
      </dsp:nvSpPr>
      <dsp:spPr>
        <a:xfrm>
          <a:off x="2156366" y="809118"/>
          <a:ext cx="1950432" cy="1482973"/>
        </a:xfrm>
        <a:custGeom>
          <a:avLst/>
          <a:gdLst/>
          <a:ahLst/>
          <a:cxnLst/>
          <a:rect l="0" t="0" r="0" b="0"/>
          <a:pathLst>
            <a:path>
              <a:moveTo>
                <a:pt x="1950432" y="0"/>
              </a:moveTo>
              <a:lnTo>
                <a:pt x="1950432" y="1313720"/>
              </a:lnTo>
              <a:lnTo>
                <a:pt x="0" y="1313720"/>
              </a:lnTo>
              <a:lnTo>
                <a:pt x="0" y="1482973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172AA-BB27-405B-8F8E-F5B88111E0E4}">
      <dsp:nvSpPr>
        <dsp:cNvPr id="0" name=""/>
        <dsp:cNvSpPr/>
      </dsp:nvSpPr>
      <dsp:spPr>
        <a:xfrm>
          <a:off x="3300835" y="3154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GREENCITIES</a:t>
          </a:r>
        </a:p>
      </dsp:txBody>
      <dsp:txXfrm>
        <a:off x="3300835" y="3154"/>
        <a:ext cx="1611927" cy="805963"/>
      </dsp:txXfrm>
    </dsp:sp>
    <dsp:sp modelId="{28F76CCC-423F-4AF0-BFA1-F680C507DFE9}">
      <dsp:nvSpPr>
        <dsp:cNvPr id="0" name=""/>
        <dsp:cNvSpPr/>
      </dsp:nvSpPr>
      <dsp:spPr>
        <a:xfrm>
          <a:off x="1350403" y="2292091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Beruházások</a:t>
          </a:r>
        </a:p>
      </dsp:txBody>
      <dsp:txXfrm>
        <a:off x="1350403" y="2292091"/>
        <a:ext cx="1611927" cy="805963"/>
      </dsp:txXfrm>
    </dsp:sp>
    <dsp:sp modelId="{F62B491C-C047-495D-B9B4-781A4EC37A4F}">
      <dsp:nvSpPr>
        <dsp:cNvPr id="0" name=""/>
        <dsp:cNvSpPr/>
      </dsp:nvSpPr>
      <dsp:spPr>
        <a:xfrm>
          <a:off x="1753385" y="3436559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4 város infrastruktúra fejlesztése</a:t>
          </a:r>
        </a:p>
      </dsp:txBody>
      <dsp:txXfrm>
        <a:off x="1753385" y="3436559"/>
        <a:ext cx="1611927" cy="805963"/>
      </dsp:txXfrm>
    </dsp:sp>
    <dsp:sp modelId="{3095D4D3-535D-4ADE-A09D-73B431885390}">
      <dsp:nvSpPr>
        <dsp:cNvPr id="0" name=""/>
        <dsp:cNvSpPr/>
      </dsp:nvSpPr>
      <dsp:spPr>
        <a:xfrm>
          <a:off x="1753385" y="4581028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Községek fejlesztése</a:t>
          </a:r>
        </a:p>
      </dsp:txBody>
      <dsp:txXfrm>
        <a:off x="1753385" y="4581028"/>
        <a:ext cx="1611927" cy="805963"/>
      </dsp:txXfrm>
    </dsp:sp>
    <dsp:sp modelId="{6FC80C4E-169A-4081-AA88-C5F175AD44B2}">
      <dsp:nvSpPr>
        <dsp:cNvPr id="0" name=""/>
        <dsp:cNvSpPr/>
      </dsp:nvSpPr>
      <dsp:spPr>
        <a:xfrm>
          <a:off x="3300835" y="2292091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Tudásátadás</a:t>
          </a:r>
        </a:p>
      </dsp:txBody>
      <dsp:txXfrm>
        <a:off x="3300835" y="2292091"/>
        <a:ext cx="1611927" cy="805963"/>
      </dsp:txXfrm>
    </dsp:sp>
    <dsp:sp modelId="{34095C6E-6DED-49CD-8139-20574FE48635}">
      <dsp:nvSpPr>
        <dsp:cNvPr id="0" name=""/>
        <dsp:cNvSpPr/>
      </dsp:nvSpPr>
      <dsp:spPr>
        <a:xfrm>
          <a:off x="3703817" y="3436559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Élménypedagógiai szemléletformálás</a:t>
          </a:r>
        </a:p>
      </dsp:txBody>
      <dsp:txXfrm>
        <a:off x="3703817" y="3436559"/>
        <a:ext cx="1611927" cy="805963"/>
      </dsp:txXfrm>
    </dsp:sp>
    <dsp:sp modelId="{788B0C58-346D-408B-9B6C-F69B82CDBCA2}">
      <dsp:nvSpPr>
        <dsp:cNvPr id="0" name=""/>
        <dsp:cNvSpPr/>
      </dsp:nvSpPr>
      <dsp:spPr>
        <a:xfrm>
          <a:off x="3703817" y="4581028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„Zöld nagyköveti” rendszer</a:t>
          </a:r>
        </a:p>
      </dsp:txBody>
      <dsp:txXfrm>
        <a:off x="3703817" y="4581028"/>
        <a:ext cx="1611927" cy="805963"/>
      </dsp:txXfrm>
    </dsp:sp>
    <dsp:sp modelId="{EFD59078-A20A-402A-AEE3-D0ED4FCB9940}">
      <dsp:nvSpPr>
        <dsp:cNvPr id="0" name=""/>
        <dsp:cNvSpPr/>
      </dsp:nvSpPr>
      <dsp:spPr>
        <a:xfrm>
          <a:off x="3703817" y="5725496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Figyelemfelkeltő események</a:t>
          </a:r>
        </a:p>
      </dsp:txBody>
      <dsp:txXfrm>
        <a:off x="3703817" y="5725496"/>
        <a:ext cx="1611927" cy="805963"/>
      </dsp:txXfrm>
    </dsp:sp>
    <dsp:sp modelId="{17BF6099-C974-45EA-8208-1BA68B315258}">
      <dsp:nvSpPr>
        <dsp:cNvPr id="0" name=""/>
        <dsp:cNvSpPr/>
      </dsp:nvSpPr>
      <dsp:spPr>
        <a:xfrm>
          <a:off x="5251267" y="2292091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 err="1"/>
            <a:t>Disszemináció</a:t>
          </a:r>
          <a:endParaRPr lang="hu-HU" sz="1300" kern="1200" dirty="0"/>
        </a:p>
      </dsp:txBody>
      <dsp:txXfrm>
        <a:off x="5251267" y="2292091"/>
        <a:ext cx="1611927" cy="805963"/>
      </dsp:txXfrm>
    </dsp:sp>
    <dsp:sp modelId="{429CA376-F368-4EAA-8076-EF9845678FCD}">
      <dsp:nvSpPr>
        <dsp:cNvPr id="0" name=""/>
        <dsp:cNvSpPr/>
      </dsp:nvSpPr>
      <dsp:spPr>
        <a:xfrm>
          <a:off x="5654249" y="3436559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 err="1"/>
            <a:t>Arrabona</a:t>
          </a:r>
          <a:r>
            <a:rPr lang="hu-HU" sz="1300" kern="1200" dirty="0"/>
            <a:t> </a:t>
          </a:r>
          <a:r>
            <a:rPr lang="hu-HU" sz="1300" kern="1200" dirty="0" err="1"/>
            <a:t>Greencities</a:t>
          </a:r>
          <a:r>
            <a:rPr lang="hu-HU" sz="1300" kern="1200" dirty="0"/>
            <a:t> verseny</a:t>
          </a:r>
        </a:p>
      </dsp:txBody>
      <dsp:txXfrm>
        <a:off x="5654249" y="3436559"/>
        <a:ext cx="1611927" cy="805963"/>
      </dsp:txXfrm>
    </dsp:sp>
    <dsp:sp modelId="{ABDBDA64-FA1C-46BC-81CB-7C92C5C671C9}">
      <dsp:nvSpPr>
        <dsp:cNvPr id="0" name=""/>
        <dsp:cNvSpPr/>
      </dsp:nvSpPr>
      <dsp:spPr>
        <a:xfrm>
          <a:off x="5654249" y="4581028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Nemzetközi megmérettetés</a:t>
          </a:r>
        </a:p>
      </dsp:txBody>
      <dsp:txXfrm>
        <a:off x="5654249" y="4581028"/>
        <a:ext cx="1611927" cy="805963"/>
      </dsp:txXfrm>
    </dsp:sp>
    <dsp:sp modelId="{F402DC6F-CD2E-45BE-88B7-36DFAB2E8487}">
      <dsp:nvSpPr>
        <dsp:cNvPr id="0" name=""/>
        <dsp:cNvSpPr/>
      </dsp:nvSpPr>
      <dsp:spPr>
        <a:xfrm>
          <a:off x="2325619" y="1147623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Térségi fenntarthatósági vezető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„Főkertész”</a:t>
          </a:r>
        </a:p>
      </dsp:txBody>
      <dsp:txXfrm>
        <a:off x="2325619" y="1147623"/>
        <a:ext cx="1611927" cy="805963"/>
      </dsp:txXfrm>
    </dsp:sp>
    <dsp:sp modelId="{61C2543C-9967-4991-8CC3-D5A7150C0284}">
      <dsp:nvSpPr>
        <dsp:cNvPr id="0" name=""/>
        <dsp:cNvSpPr/>
      </dsp:nvSpPr>
      <dsp:spPr>
        <a:xfrm>
          <a:off x="4276051" y="1147623"/>
          <a:ext cx="1611927" cy="805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Új tudástér létrehozása</a:t>
          </a:r>
        </a:p>
      </dsp:txBody>
      <dsp:txXfrm>
        <a:off x="4276051" y="1147623"/>
        <a:ext cx="1611927" cy="8059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974CD-EAC3-4EFB-B832-2C29807AA9E8}">
      <dsp:nvSpPr>
        <dsp:cNvPr id="0" name=""/>
        <dsp:cNvSpPr/>
      </dsp:nvSpPr>
      <dsp:spPr>
        <a:xfrm>
          <a:off x="3588" y="4275"/>
          <a:ext cx="7342947" cy="693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kern="1200" dirty="0"/>
            <a:t>Energiamenedzsment rendszer fejlesztése, működtetése</a:t>
          </a:r>
        </a:p>
      </dsp:txBody>
      <dsp:txXfrm>
        <a:off x="23891" y="24578"/>
        <a:ext cx="7302341" cy="652586"/>
      </dsp:txXfrm>
    </dsp:sp>
    <dsp:sp modelId="{B642194F-5C3E-46BF-93B3-0E197DEF6215}">
      <dsp:nvSpPr>
        <dsp:cNvPr id="0" name=""/>
        <dsp:cNvSpPr/>
      </dsp:nvSpPr>
      <dsp:spPr>
        <a:xfrm>
          <a:off x="3588" y="752436"/>
          <a:ext cx="7342947" cy="693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Energiaközösségek létrehozásának vizsgálata</a:t>
          </a:r>
        </a:p>
      </dsp:txBody>
      <dsp:txXfrm>
        <a:off x="23891" y="772739"/>
        <a:ext cx="7302341" cy="652586"/>
      </dsp:txXfrm>
    </dsp:sp>
    <dsp:sp modelId="{A9FEB4E9-65B4-400E-8CFE-09E652C7CAD0}">
      <dsp:nvSpPr>
        <dsp:cNvPr id="0" name=""/>
        <dsp:cNvSpPr/>
      </dsp:nvSpPr>
      <dsp:spPr>
        <a:xfrm>
          <a:off x="3588" y="1500596"/>
          <a:ext cx="7342947" cy="693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Idősgondozás kihívásaira közös válasz </a:t>
          </a:r>
        </a:p>
      </dsp:txBody>
      <dsp:txXfrm>
        <a:off x="23891" y="1520899"/>
        <a:ext cx="7302341" cy="652586"/>
      </dsp:txXfrm>
    </dsp:sp>
    <dsp:sp modelId="{04782229-300B-4190-AAA9-E6467FAD9BC7}">
      <dsp:nvSpPr>
        <dsp:cNvPr id="0" name=""/>
        <dsp:cNvSpPr/>
      </dsp:nvSpPr>
      <dsp:spPr>
        <a:xfrm>
          <a:off x="3588" y="2248757"/>
          <a:ext cx="7342947" cy="693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Határon átnyúló turisztikai ajánlati csomagok készítése</a:t>
          </a:r>
        </a:p>
      </dsp:txBody>
      <dsp:txXfrm>
        <a:off x="23891" y="2269060"/>
        <a:ext cx="7302341" cy="652586"/>
      </dsp:txXfrm>
    </dsp:sp>
    <dsp:sp modelId="{C581E70B-0935-4FEB-BB29-DDAA41A33CA9}">
      <dsp:nvSpPr>
        <dsp:cNvPr id="0" name=""/>
        <dsp:cNvSpPr/>
      </dsp:nvSpPr>
      <dsp:spPr>
        <a:xfrm>
          <a:off x="3588" y="2996918"/>
          <a:ext cx="7342947" cy="693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Turisztikai desztinációs menedzsment fejlesztése</a:t>
          </a:r>
        </a:p>
      </dsp:txBody>
      <dsp:txXfrm>
        <a:off x="23891" y="3017221"/>
        <a:ext cx="7302341" cy="652586"/>
      </dsp:txXfrm>
    </dsp:sp>
    <dsp:sp modelId="{F5282AA9-836C-480B-A7E3-D22274867992}">
      <dsp:nvSpPr>
        <dsp:cNvPr id="0" name=""/>
        <dsp:cNvSpPr/>
      </dsp:nvSpPr>
      <dsp:spPr>
        <a:xfrm>
          <a:off x="3588" y="3745079"/>
          <a:ext cx="7342947" cy="693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Kulturális együttműködések erősítése</a:t>
          </a:r>
        </a:p>
      </dsp:txBody>
      <dsp:txXfrm>
        <a:off x="23891" y="3765382"/>
        <a:ext cx="7302341" cy="652586"/>
      </dsp:txXfrm>
    </dsp:sp>
    <dsp:sp modelId="{28702237-084F-439F-BB0D-A405BA5DEA30}">
      <dsp:nvSpPr>
        <dsp:cNvPr id="0" name=""/>
        <dsp:cNvSpPr/>
      </dsp:nvSpPr>
      <dsp:spPr>
        <a:xfrm>
          <a:off x="7177" y="4493239"/>
          <a:ext cx="7342947" cy="693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Térségi közlekedésfejlesztés</a:t>
          </a:r>
        </a:p>
      </dsp:txBody>
      <dsp:txXfrm>
        <a:off x="27480" y="4513542"/>
        <a:ext cx="7302341" cy="65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nemeth.tamas@arrabona.e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rrabona.e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8CAAB96-ACA3-4B55-9327-C5ECB7043B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3600" dirty="0" err="1">
                <a:solidFill>
                  <a:schemeClr val="bg1"/>
                </a:solidFill>
              </a:rPr>
              <a:t>Arrabona</a:t>
            </a:r>
            <a:r>
              <a:rPr lang="hu-HU" sz="3600" dirty="0">
                <a:solidFill>
                  <a:schemeClr val="bg1"/>
                </a:solidFill>
              </a:rPr>
              <a:t> EGTC, mint térségfejlesztési eszköz</a:t>
            </a:r>
            <a:br>
              <a:rPr lang="hu-HU" sz="3600" dirty="0">
                <a:solidFill>
                  <a:schemeClr val="bg1"/>
                </a:solidFill>
              </a:rPr>
            </a:b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C458FDD-B8FE-44CF-BD21-A3839FD9F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873658"/>
            <a:ext cx="7315200" cy="710988"/>
          </a:xfrm>
        </p:spPr>
        <p:txBody>
          <a:bodyPr>
            <a:normAutofit fontScale="92500" lnSpcReduction="20000"/>
          </a:bodyPr>
          <a:lstStyle/>
          <a:p>
            <a:r>
              <a:rPr lang="hu-HU">
                <a:solidFill>
                  <a:schemeClr val="bg1"/>
                </a:solidFill>
              </a:rPr>
              <a:t>Németh Tamás Zoltán - igazgató</a:t>
            </a:r>
          </a:p>
          <a:p>
            <a:r>
              <a:rPr lang="hu-HU" err="1">
                <a:solidFill>
                  <a:schemeClr val="bg1"/>
                </a:solidFill>
              </a:rPr>
              <a:t>Arrabona</a:t>
            </a:r>
            <a:r>
              <a:rPr lang="hu-HU">
                <a:solidFill>
                  <a:schemeClr val="bg1"/>
                </a:solidFill>
              </a:rPr>
              <a:t> EGTC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306FB5D-71C4-4783-88E5-7E5C19210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421" y="399108"/>
            <a:ext cx="2145631" cy="8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1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6157B0-060F-4EC4-A6E3-E8EDABBF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28408"/>
            <a:ext cx="3415552" cy="4601183"/>
          </a:xfrm>
        </p:spPr>
        <p:txBody>
          <a:bodyPr>
            <a:normAutofit/>
          </a:bodyPr>
          <a:lstStyle/>
          <a:p>
            <a:pPr algn="ctr"/>
            <a:r>
              <a:rPr lang="hu-HU" sz="3200" dirty="0"/>
              <a:t>Térségi, turisztikai kínálat fejlesztés és működtetés</a:t>
            </a:r>
            <a:br>
              <a:rPr lang="hu-HU" sz="3200" dirty="0"/>
            </a:b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5A92389-FE66-433A-9167-4FEE7C6D6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61" y="678738"/>
            <a:ext cx="2145631" cy="899340"/>
          </a:xfrm>
          <a:prstGeom prst="rect">
            <a:avLst/>
          </a:prstGeom>
        </p:spPr>
      </p:pic>
      <p:sp>
        <p:nvSpPr>
          <p:cNvPr id="9" name="Szöveg helye 8">
            <a:extLst>
              <a:ext uri="{FF2B5EF4-FFF2-40B4-BE49-F238E27FC236}">
                <a16:creationId xmlns:a16="http://schemas.microsoft.com/office/drawing/2014/main" id="{401AB75C-5C72-4BBA-9031-F1BF78580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38562" y="90115"/>
            <a:ext cx="8137485" cy="813171"/>
          </a:xfrm>
        </p:spPr>
        <p:txBody>
          <a:bodyPr>
            <a:normAutofit/>
          </a:bodyPr>
          <a:lstStyle/>
          <a:p>
            <a:pPr lvl="0" algn="ctr" defTabSz="179388">
              <a:lnSpc>
                <a:spcPct val="200000"/>
              </a:lnSpc>
            </a:pPr>
            <a:r>
              <a:rPr lang="hu-HU" dirty="0"/>
              <a:t>Pannonhalma-Szigetköz </a:t>
            </a:r>
            <a:r>
              <a:rPr lang="hu-HU" dirty="0" err="1"/>
              <a:t>BringásVándor</a:t>
            </a:r>
            <a:r>
              <a:rPr lang="hu-HU" dirty="0"/>
              <a:t> tábor - 2024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566764-D178-490D-B268-4FE257F91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406" y="1213228"/>
            <a:ext cx="3263557" cy="186344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u-HU" dirty="0"/>
              <a:t>Főbb „számok”:</a:t>
            </a:r>
          </a:p>
          <a:p>
            <a:pPr lvl="1"/>
            <a:r>
              <a:rPr lang="hu-HU" dirty="0"/>
              <a:t>500-600 táborozó</a:t>
            </a:r>
          </a:p>
          <a:p>
            <a:pPr lvl="1"/>
            <a:r>
              <a:rPr lang="hu-HU" dirty="0"/>
              <a:t>3000-3500 vendégéjszaka</a:t>
            </a:r>
          </a:p>
          <a:p>
            <a:pPr lvl="1"/>
            <a:r>
              <a:rPr lang="hu-HU" dirty="0"/>
              <a:t>Kb. 38-39 millió Ft extra bevétel</a:t>
            </a: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EB067D29-02AD-4FF1-AB9B-5E9B8135EA03}"/>
              </a:ext>
            </a:extLst>
          </p:cNvPr>
          <p:cNvSpPr txBox="1">
            <a:spLocks/>
          </p:cNvSpPr>
          <p:nvPr/>
        </p:nvSpPr>
        <p:spPr>
          <a:xfrm>
            <a:off x="3498157" y="1085938"/>
            <a:ext cx="3263557" cy="16148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Szolgáltatók száma:</a:t>
            </a:r>
          </a:p>
          <a:p>
            <a:pPr lvl="1"/>
            <a:r>
              <a:rPr lang="hu-HU" dirty="0"/>
              <a:t>6 szállás</a:t>
            </a:r>
          </a:p>
          <a:p>
            <a:pPr lvl="1"/>
            <a:r>
              <a:rPr lang="hu-HU" dirty="0"/>
              <a:t>5 étkeztető</a:t>
            </a:r>
          </a:p>
          <a:p>
            <a:pPr lvl="1"/>
            <a:r>
              <a:rPr lang="hu-HU" dirty="0"/>
              <a:t>2 fakultatív program</a:t>
            </a:r>
          </a:p>
        </p:txBody>
      </p:sp>
      <p:sp>
        <p:nvSpPr>
          <p:cNvPr id="12" name="Tartalom helye 2">
            <a:extLst>
              <a:ext uri="{FF2B5EF4-FFF2-40B4-BE49-F238E27FC236}">
                <a16:creationId xmlns:a16="http://schemas.microsoft.com/office/drawing/2014/main" id="{8F649D03-62C6-45D2-8362-8E422D4ECD32}"/>
              </a:ext>
            </a:extLst>
          </p:cNvPr>
          <p:cNvSpPr txBox="1">
            <a:spLocks/>
          </p:cNvSpPr>
          <p:nvPr/>
        </p:nvSpPr>
        <p:spPr>
          <a:xfrm>
            <a:off x="9584755" y="1213228"/>
            <a:ext cx="2607245" cy="18507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Előnyök:</a:t>
            </a:r>
          </a:p>
          <a:p>
            <a:pPr marL="446088" lvl="1" indent="-182563"/>
            <a:r>
              <a:rPr lang="hu-HU" dirty="0"/>
              <a:t>Új közös termékek</a:t>
            </a:r>
          </a:p>
          <a:p>
            <a:pPr marL="446088" lvl="1" indent="-182563"/>
            <a:r>
              <a:rPr lang="hu-HU" dirty="0"/>
              <a:t>Térség ismertségének növelése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37E1DDB-4475-4475-A8D8-4EA59E6E5CE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33" y="3010768"/>
            <a:ext cx="6830454" cy="3757118"/>
          </a:xfrm>
          <a:prstGeom prst="rect">
            <a:avLst/>
          </a:prstGeom>
        </p:spPr>
      </p:pic>
      <p:sp>
        <p:nvSpPr>
          <p:cNvPr id="14" name="Tartalom helye 2">
            <a:extLst>
              <a:ext uri="{FF2B5EF4-FFF2-40B4-BE49-F238E27FC236}">
                <a16:creationId xmlns:a16="http://schemas.microsoft.com/office/drawing/2014/main" id="{48C21FA3-1A9D-47EF-97BC-D6875E1BAE2C}"/>
              </a:ext>
            </a:extLst>
          </p:cNvPr>
          <p:cNvSpPr txBox="1">
            <a:spLocks/>
          </p:cNvSpPr>
          <p:nvPr/>
        </p:nvSpPr>
        <p:spPr>
          <a:xfrm>
            <a:off x="107144" y="5082820"/>
            <a:ext cx="3263557" cy="8251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hu-HU" dirty="0"/>
              <a:t>2024-ben felvidéki diákok is jelentkezhetnek az államilag támogatott táborokra.</a:t>
            </a:r>
          </a:p>
        </p:txBody>
      </p:sp>
    </p:spTree>
    <p:extLst>
      <p:ext uri="{BB962C8B-B14F-4D97-AF65-F5344CB8AC3E}">
        <p14:creationId xmlns:p14="http://schemas.microsoft.com/office/powerpoint/2010/main" val="35686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6157B0-060F-4EC4-A6E3-E8EDABBF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79" y="463048"/>
            <a:ext cx="3256156" cy="3974279"/>
          </a:xfrm>
        </p:spPr>
        <p:txBody>
          <a:bodyPr>
            <a:normAutofit/>
          </a:bodyPr>
          <a:lstStyle/>
          <a:p>
            <a:pPr lvl="1" algn="ctr">
              <a:lnSpc>
                <a:spcPct val="114000"/>
              </a:lnSpc>
            </a:pPr>
            <a:r>
              <a:rPr lang="hu-HU" sz="2800" b="1" u="sng" kern="1200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HUSK 2023:</a:t>
            </a:r>
            <a:br>
              <a:rPr lang="hu-HU" sz="2800" kern="1200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hu-HU" sz="2800" kern="1200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Határon átnyúló katasztrófa-védelmi együttműködés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5A92389-FE66-433A-9167-4FEE7C6D6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4" y="0"/>
            <a:ext cx="2145631" cy="89934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2DD4BEB-D05C-4B42-BD4D-FE8265A3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499" y="101820"/>
            <a:ext cx="7510923" cy="6645216"/>
          </a:xfrm>
          <a:prstGeom prst="rect">
            <a:avLst/>
          </a:prstGeom>
        </p:spPr>
      </p:pic>
      <p:sp>
        <p:nvSpPr>
          <p:cNvPr id="9" name="Tartalom helye 2">
            <a:extLst>
              <a:ext uri="{FF2B5EF4-FFF2-40B4-BE49-F238E27FC236}">
                <a16:creationId xmlns:a16="http://schemas.microsoft.com/office/drawing/2014/main" id="{6F9F51F2-8F5E-4521-9B1E-DE865A770A2A}"/>
              </a:ext>
            </a:extLst>
          </p:cNvPr>
          <p:cNvSpPr txBox="1">
            <a:spLocks/>
          </p:cNvSpPr>
          <p:nvPr/>
        </p:nvSpPr>
        <p:spPr>
          <a:xfrm>
            <a:off x="53977" y="4001034"/>
            <a:ext cx="3350458" cy="20928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Főbb mutatószámok:</a:t>
            </a:r>
          </a:p>
          <a:p>
            <a:pPr marL="357188" lvl="1" indent="-182563">
              <a:lnSpc>
                <a:spcPct val="120000"/>
              </a:lnSpc>
            </a:pPr>
            <a:r>
              <a:rPr lang="hu-HU" dirty="0"/>
              <a:t>11 partner</a:t>
            </a:r>
          </a:p>
          <a:p>
            <a:pPr marL="357188" lvl="1" indent="-182563">
              <a:lnSpc>
                <a:spcPct val="120000"/>
              </a:lnSpc>
            </a:pPr>
            <a:r>
              <a:rPr lang="hu-HU" dirty="0"/>
              <a:t>1,5 M Euró igényelt támogatás</a:t>
            </a:r>
          </a:p>
          <a:p>
            <a:pPr marL="357188" lvl="1" indent="-182563">
              <a:lnSpc>
                <a:spcPct val="120000"/>
              </a:lnSpc>
            </a:pPr>
            <a:r>
              <a:rPr lang="hu-HU" dirty="0"/>
              <a:t>4000 megszólított személy</a:t>
            </a:r>
          </a:p>
          <a:p>
            <a:pPr marL="357188" lvl="1" indent="-182563">
              <a:lnSpc>
                <a:spcPct val="120000"/>
              </a:lnSpc>
            </a:pPr>
            <a:r>
              <a:rPr lang="hu-HU" dirty="0"/>
              <a:t>100 db bevont szervezet</a:t>
            </a:r>
          </a:p>
        </p:txBody>
      </p:sp>
    </p:spTree>
    <p:extLst>
      <p:ext uri="{BB962C8B-B14F-4D97-AF65-F5344CB8AC3E}">
        <p14:creationId xmlns:p14="http://schemas.microsoft.com/office/powerpoint/2010/main" val="210001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6157B0-060F-4EC4-A6E3-E8EDABBF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2634124"/>
          </a:xfrm>
        </p:spPr>
        <p:txBody>
          <a:bodyPr>
            <a:normAutofit/>
          </a:bodyPr>
          <a:lstStyle/>
          <a:p>
            <a:pPr algn="ctr"/>
            <a:r>
              <a:rPr lang="hu-HU" sz="2800" b="1" u="sng" dirty="0"/>
              <a:t>HUSK 2023:</a:t>
            </a:r>
            <a:br>
              <a:rPr lang="hu-HU" sz="2800" dirty="0"/>
            </a:br>
            <a:r>
              <a:rPr lang="hu-HU" sz="2800" dirty="0"/>
              <a:t>Zöld városok az </a:t>
            </a:r>
            <a:r>
              <a:rPr lang="hu-HU" sz="2800" dirty="0" err="1"/>
              <a:t>Arrabona</a:t>
            </a:r>
            <a:r>
              <a:rPr lang="hu-HU" sz="2800" dirty="0"/>
              <a:t> EGTC területén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5A92389-FE66-433A-9167-4FEE7C6D6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4" y="0"/>
            <a:ext cx="2145631" cy="899340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8C7758B6-5666-4752-BBE2-3DE62AC7D2E1}"/>
              </a:ext>
            </a:extLst>
          </p:cNvPr>
          <p:cNvSpPr txBox="1">
            <a:spLocks/>
          </p:cNvSpPr>
          <p:nvPr/>
        </p:nvSpPr>
        <p:spPr>
          <a:xfrm>
            <a:off x="53977" y="3429000"/>
            <a:ext cx="3350458" cy="26648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Főbb mutatószámok:</a:t>
            </a:r>
          </a:p>
          <a:p>
            <a:pPr marL="357188" lvl="1" indent="-182563">
              <a:lnSpc>
                <a:spcPct val="120000"/>
              </a:lnSpc>
            </a:pPr>
            <a:r>
              <a:rPr lang="hu-HU" dirty="0"/>
              <a:t>7 partner</a:t>
            </a:r>
          </a:p>
          <a:p>
            <a:pPr marL="357188" lvl="1" indent="-182563">
              <a:lnSpc>
                <a:spcPct val="120000"/>
              </a:lnSpc>
            </a:pPr>
            <a:r>
              <a:rPr lang="hu-HU" dirty="0"/>
              <a:t>1,5 M Euró igényelt támogatás</a:t>
            </a:r>
          </a:p>
          <a:p>
            <a:pPr marL="357188" lvl="1" indent="-182563">
              <a:lnSpc>
                <a:spcPct val="120000"/>
              </a:lnSpc>
            </a:pPr>
            <a:r>
              <a:rPr lang="hu-HU" dirty="0"/>
              <a:t>4000 megszólított résztvevő</a:t>
            </a:r>
          </a:p>
          <a:p>
            <a:pPr marL="357188" lvl="1" indent="-182563">
              <a:lnSpc>
                <a:spcPct val="120000"/>
              </a:lnSpc>
            </a:pPr>
            <a:r>
              <a:rPr lang="hu-HU" dirty="0"/>
              <a:t>40 bevont szervezet</a:t>
            </a:r>
          </a:p>
          <a:p>
            <a:pPr marL="357188" lvl="1" indent="-182563">
              <a:lnSpc>
                <a:spcPct val="120000"/>
              </a:lnSpc>
            </a:pPr>
            <a:r>
              <a:rPr lang="hu-HU" dirty="0"/>
              <a:t>30 hónapos megvalósítási idő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8847787-487F-45D1-ADA3-0ED07435FE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605954"/>
              </p:ext>
            </p:extLst>
          </p:nvPr>
        </p:nvGraphicFramePr>
        <p:xfrm>
          <a:off x="3404435" y="323385"/>
          <a:ext cx="8616580" cy="6534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07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6157B0-060F-4EC4-A6E3-E8EDABBF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491345" cy="4601183"/>
          </a:xfrm>
        </p:spPr>
        <p:txBody>
          <a:bodyPr>
            <a:norm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</a:rPr>
              <a:t>Funkcionális várostérségi aktuális témák</a:t>
            </a:r>
          </a:p>
        </p:txBody>
      </p:sp>
      <p:graphicFrame>
        <p:nvGraphicFramePr>
          <p:cNvPr id="3" name="Tartalom helye 2">
            <a:extLst>
              <a:ext uri="{FF2B5EF4-FFF2-40B4-BE49-F238E27FC236}">
                <a16:creationId xmlns:a16="http://schemas.microsoft.com/office/drawing/2014/main" id="{23F4919E-C479-47AA-8323-306F69CEF4A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59098034"/>
              </p:ext>
            </p:extLst>
          </p:nvPr>
        </p:nvGraphicFramePr>
        <p:xfrm>
          <a:off x="3943350" y="764006"/>
          <a:ext cx="7350125" cy="5190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Kép 7">
            <a:extLst>
              <a:ext uri="{FF2B5EF4-FFF2-40B4-BE49-F238E27FC236}">
                <a16:creationId xmlns:a16="http://schemas.microsoft.com/office/drawing/2014/main" id="{45A92389-FE66-433A-9167-4FEE7C6D6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844" y="0"/>
            <a:ext cx="2145631" cy="8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6E0A4A-D03D-4D6D-8922-DE62A7A7A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193" y="1366982"/>
            <a:ext cx="7315200" cy="156095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u-HU" sz="4400">
                <a:solidFill>
                  <a:schemeClr val="bg1"/>
                </a:solidFill>
              </a:rPr>
              <a:t>Köszönöm a megtisztelő figyelmet!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0F3625A-6F83-486E-B3C0-90A4CC861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4606" y="3157104"/>
            <a:ext cx="3287258" cy="1374596"/>
          </a:xfrm>
        </p:spPr>
        <p:txBody>
          <a:bodyPr>
            <a:normAutofit/>
          </a:bodyPr>
          <a:lstStyle/>
          <a:p>
            <a:pPr algn="ctr"/>
            <a:r>
              <a:rPr lang="hu-HU">
                <a:solidFill>
                  <a:schemeClr val="bg1"/>
                </a:solidFill>
              </a:rPr>
              <a:t>Németh Tamás Zoltán</a:t>
            </a:r>
            <a:br>
              <a:rPr lang="hu-HU">
                <a:solidFill>
                  <a:schemeClr val="bg1"/>
                </a:solidFill>
              </a:rPr>
            </a:br>
            <a:r>
              <a:rPr lang="hu-HU">
                <a:solidFill>
                  <a:schemeClr val="bg1"/>
                </a:solidFill>
              </a:rPr>
              <a:t>igazgató</a:t>
            </a:r>
          </a:p>
          <a:p>
            <a:pPr algn="ctr"/>
            <a:r>
              <a:rPr lang="hu-HU">
                <a:solidFill>
                  <a:schemeClr val="bg1"/>
                </a:solidFill>
              </a:rPr>
              <a:t>Arrabona EGTC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C454001-FF22-4D61-A5B4-0985C6DAE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485" y="399108"/>
            <a:ext cx="2145631" cy="899340"/>
          </a:xfrm>
          <a:prstGeom prst="rect">
            <a:avLst/>
          </a:prstGeom>
        </p:spPr>
      </p:pic>
      <p:sp>
        <p:nvSpPr>
          <p:cNvPr id="5" name="Alcím 2">
            <a:extLst>
              <a:ext uri="{FF2B5EF4-FFF2-40B4-BE49-F238E27FC236}">
                <a16:creationId xmlns:a16="http://schemas.microsoft.com/office/drawing/2014/main" id="{D48CC07D-9A04-48BE-8D6B-CD5A344CD750}"/>
              </a:ext>
            </a:extLst>
          </p:cNvPr>
          <p:cNvSpPr txBox="1">
            <a:spLocks/>
          </p:cNvSpPr>
          <p:nvPr/>
        </p:nvSpPr>
        <p:spPr>
          <a:xfrm>
            <a:off x="582780" y="4637538"/>
            <a:ext cx="4358674" cy="13745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dirty="0">
                <a:solidFill>
                  <a:schemeClr val="bg1"/>
                </a:solidFill>
              </a:rPr>
              <a:t>Elérhetőségek</a:t>
            </a:r>
            <a:r>
              <a:rPr lang="hu-HU" dirty="0">
                <a:solidFill>
                  <a:schemeClr val="bg1"/>
                </a:solidFill>
              </a:rPr>
              <a:t>: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nemeth.tamas@arrabona.eu</a:t>
            </a:r>
            <a:br>
              <a:rPr lang="hu-HU" u="sng" dirty="0">
                <a:solidFill>
                  <a:schemeClr val="bg1"/>
                </a:solidFill>
              </a:rPr>
            </a:br>
            <a:r>
              <a:rPr lang="hu-HU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www.arrabona.eu</a:t>
            </a:r>
            <a:endParaRPr lang="hu-HU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937502-B94F-4E4A-817D-F8E30834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>
                <a:solidFill>
                  <a:schemeClr val="bg1"/>
                </a:solidFill>
              </a:rPr>
              <a:t>Tartalom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6004A2-91F5-443A-AA2E-8575764E1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586417" cy="5120640"/>
          </a:xfrm>
        </p:spPr>
        <p:txBody>
          <a:bodyPr>
            <a:normAutofit/>
          </a:bodyPr>
          <a:lstStyle/>
          <a:p>
            <a:pPr marL="803275" indent="-803275">
              <a:lnSpc>
                <a:spcPct val="114000"/>
              </a:lnSpc>
              <a:buFont typeface="+mj-lt"/>
              <a:buAutoNum type="romanUcPeriod"/>
            </a:pPr>
            <a:r>
              <a:rPr lang="hu-HU" dirty="0" err="1"/>
              <a:t>Arrabona</a:t>
            </a:r>
            <a:r>
              <a:rPr lang="hu-HU" dirty="0"/>
              <a:t> EGTC eszköztára és kiemelt célkitűzései</a:t>
            </a:r>
          </a:p>
          <a:p>
            <a:pPr marL="803275" indent="-803275">
              <a:lnSpc>
                <a:spcPct val="114000"/>
              </a:lnSpc>
              <a:buFont typeface="+mj-lt"/>
              <a:buAutoNum type="romanUcPeriod"/>
            </a:pPr>
            <a:r>
              <a:rPr lang="hu-HU" dirty="0"/>
              <a:t>Példák az EGTC térségfejlesztési napi gyakorlatából</a:t>
            </a:r>
          </a:p>
          <a:p>
            <a:pPr marL="1254125" lvl="1" indent="-182563">
              <a:lnSpc>
                <a:spcPct val="114000"/>
              </a:lnSpc>
            </a:pPr>
            <a:r>
              <a:rPr lang="hu-HU" dirty="0"/>
              <a:t>Térségi turizmusfejlesztés szervezése</a:t>
            </a:r>
          </a:p>
          <a:p>
            <a:pPr marL="1254125" lvl="1" indent="-182563">
              <a:lnSpc>
                <a:spcPct val="114000"/>
              </a:lnSpc>
            </a:pPr>
            <a:r>
              <a:rPr lang="hu-HU" dirty="0"/>
              <a:t>Térségi turisztikai kínálat fejlesztés és működtetés</a:t>
            </a:r>
          </a:p>
          <a:p>
            <a:pPr marL="1254125" lvl="1" indent="-182563">
              <a:lnSpc>
                <a:spcPct val="114000"/>
              </a:lnSpc>
            </a:pPr>
            <a:r>
              <a:rPr lang="hu-HU" dirty="0"/>
              <a:t>Térségi együttműködésen alapuló fenntarthatósági célok fejlesztési célok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FF213A0-3BD8-40BE-80B1-20293F722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4" y="0"/>
            <a:ext cx="2145631" cy="8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2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BE1DBA-53F5-4A7A-A0F0-A127E17CF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>
                <a:solidFill>
                  <a:schemeClr val="bg1"/>
                </a:solidFill>
              </a:rPr>
              <a:t>Arrabona EGTC </a:t>
            </a:r>
            <a:br>
              <a:rPr lang="hu-HU" sz="2800" dirty="0">
                <a:solidFill>
                  <a:schemeClr val="bg1"/>
                </a:solidFill>
              </a:rPr>
            </a:br>
            <a:r>
              <a:rPr lang="hu-HU" sz="2800" dirty="0">
                <a:solidFill>
                  <a:schemeClr val="bg1"/>
                </a:solidFill>
              </a:rPr>
              <a:t>és </a:t>
            </a:r>
            <a:br>
              <a:rPr lang="hu-HU" sz="2800" dirty="0">
                <a:solidFill>
                  <a:schemeClr val="bg1"/>
                </a:solidFill>
              </a:rPr>
            </a:br>
            <a:r>
              <a:rPr lang="hu-HU" sz="2800" dirty="0">
                <a:solidFill>
                  <a:schemeClr val="bg1"/>
                </a:solidFill>
              </a:rPr>
              <a:t>tagtelepülései</a:t>
            </a:r>
            <a:br>
              <a:rPr lang="hu-HU" dirty="0">
                <a:solidFill>
                  <a:schemeClr val="bg1"/>
                </a:solidFill>
              </a:rPr>
            </a:b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A6F5AE8-BA8B-4364-9314-D72245E76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4" y="0"/>
            <a:ext cx="2145631" cy="89934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C27B2E2-BFE2-455D-AF11-C4167F7A0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122" y="763010"/>
            <a:ext cx="8760805" cy="5344092"/>
          </a:xfrm>
          <a:prstGeom prst="rect">
            <a:avLst/>
          </a:prstGeom>
        </p:spPr>
      </p:pic>
      <p:sp>
        <p:nvSpPr>
          <p:cNvPr id="3" name="Ellipszis 2">
            <a:extLst>
              <a:ext uri="{FF2B5EF4-FFF2-40B4-BE49-F238E27FC236}">
                <a16:creationId xmlns:a16="http://schemas.microsoft.com/office/drawing/2014/main" id="{A0851A40-9F93-40E8-85E7-0459EB8F159D}"/>
              </a:ext>
            </a:extLst>
          </p:cNvPr>
          <p:cNvSpPr/>
          <p:nvPr/>
        </p:nvSpPr>
        <p:spPr>
          <a:xfrm>
            <a:off x="7263829" y="2856216"/>
            <a:ext cx="3041151" cy="2868804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1D5F0994-C8F8-4037-B892-8EA8782A9568}"/>
              </a:ext>
            </a:extLst>
          </p:cNvPr>
          <p:cNvSpPr/>
          <p:nvPr/>
        </p:nvSpPr>
        <p:spPr>
          <a:xfrm>
            <a:off x="5784351" y="1931542"/>
            <a:ext cx="1910994" cy="1849348"/>
          </a:xfrm>
          <a:prstGeom prst="ellipse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8D9B379-6322-4585-B545-40305C99C7AC}"/>
              </a:ext>
            </a:extLst>
          </p:cNvPr>
          <p:cNvSpPr txBox="1"/>
          <p:nvPr/>
        </p:nvSpPr>
        <p:spPr>
          <a:xfrm>
            <a:off x="9683996" y="4894661"/>
            <a:ext cx="210046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/>
              <a:t>GYŐRI </a:t>
            </a:r>
          </a:p>
          <a:p>
            <a:r>
              <a:rPr lang="hu-HU" dirty="0"/>
              <a:t>NAGY MÉRETŰ FUNKCIONÁLIS VÁROSTÉRSÉG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471D80D-A1C0-49C2-855D-94A4D981F374}"/>
              </a:ext>
            </a:extLst>
          </p:cNvPr>
          <p:cNvSpPr txBox="1"/>
          <p:nvPr/>
        </p:nvSpPr>
        <p:spPr>
          <a:xfrm>
            <a:off x="3779528" y="1495454"/>
            <a:ext cx="2615882" cy="120032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/>
              <a:t>MOSONMAGYARÓVÁRI KIS MÉRETŰ FUNKCIONÁLIS VÁROSTÉRSÉG</a:t>
            </a:r>
          </a:p>
        </p:txBody>
      </p:sp>
    </p:spTree>
    <p:extLst>
      <p:ext uri="{BB962C8B-B14F-4D97-AF65-F5344CB8AC3E}">
        <p14:creationId xmlns:p14="http://schemas.microsoft.com/office/powerpoint/2010/main" val="1888245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F4F0E8-DB2C-48D1-A2BD-7A341B7D0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361765" cy="4601183"/>
          </a:xfrm>
        </p:spPr>
        <p:txBody>
          <a:bodyPr>
            <a:normAutofit/>
          </a:bodyPr>
          <a:lstStyle/>
          <a:p>
            <a:pPr algn="ctr"/>
            <a:r>
              <a:rPr lang="hu-HU" sz="3200" dirty="0" err="1"/>
              <a:t>Arrabona</a:t>
            </a:r>
            <a:r>
              <a:rPr lang="hu-HU" sz="3200" dirty="0"/>
              <a:t> EGTC </a:t>
            </a:r>
            <a:br>
              <a:rPr lang="hu-HU" sz="3200" dirty="0"/>
            </a:br>
            <a:r>
              <a:rPr lang="hu-HU" sz="3200" dirty="0"/>
              <a:t>3 pillére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1D4F58C9-6F82-4DA2-9F3B-BFD6592AAC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4524852"/>
              </p:ext>
            </p:extLst>
          </p:nvPr>
        </p:nvGraphicFramePr>
        <p:xfrm>
          <a:off x="3567953" y="591672"/>
          <a:ext cx="8471647" cy="6140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8757EB1D-01F9-4D3D-9E9A-527E08A4D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66" y="142002"/>
            <a:ext cx="2145631" cy="8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67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yíl: szalag, jobbra mutató 8">
            <a:extLst>
              <a:ext uri="{FF2B5EF4-FFF2-40B4-BE49-F238E27FC236}">
                <a16:creationId xmlns:a16="http://schemas.microsoft.com/office/drawing/2014/main" id="{01850C92-EC04-4AD3-A230-A7FF030B6E12}"/>
              </a:ext>
            </a:extLst>
          </p:cNvPr>
          <p:cNvSpPr/>
          <p:nvPr/>
        </p:nvSpPr>
        <p:spPr>
          <a:xfrm rot="10800000">
            <a:off x="9424488" y="808938"/>
            <a:ext cx="1463040" cy="52015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4F16F8E-2DBA-4321-BD0B-56165992A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dirty="0" err="1"/>
              <a:t>Arrabona</a:t>
            </a:r>
            <a:r>
              <a:rPr lang="hu-HU" sz="3200" dirty="0"/>
              <a:t> EGTC </a:t>
            </a:r>
            <a:r>
              <a:rPr lang="hu-HU" sz="3000" dirty="0"/>
              <a:t>szolgáltatásai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83AFD18C-9412-473D-8537-FB161DB5B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9013" y="861292"/>
            <a:ext cx="4711337" cy="5409532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900794DB-3E24-4C50-ABBC-B5B6EF37F16D}"/>
              </a:ext>
            </a:extLst>
          </p:cNvPr>
          <p:cNvSpPr/>
          <p:nvPr/>
        </p:nvSpPr>
        <p:spPr>
          <a:xfrm>
            <a:off x="8899054" y="3820775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hu-H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36E669B5-6ECA-4CF7-AA85-7CA7D5B61297}"/>
              </a:ext>
            </a:extLst>
          </p:cNvPr>
          <p:cNvSpPr/>
          <p:nvPr/>
        </p:nvSpPr>
        <p:spPr>
          <a:xfrm>
            <a:off x="8809602" y="5438251"/>
            <a:ext cx="3292945" cy="132343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Szakértői bizottságok</a:t>
            </a:r>
            <a:endParaRPr lang="hu-HU" sz="7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56B1E60A-7367-4D8C-AA5D-4FF29F196EA6}"/>
              </a:ext>
            </a:extLst>
          </p:cNvPr>
          <p:cNvSpPr/>
          <p:nvPr/>
        </p:nvSpPr>
        <p:spPr>
          <a:xfrm>
            <a:off x="3727269" y="1004568"/>
            <a:ext cx="902787" cy="44336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585EE72-EB31-4FE6-9C86-0AAD36C09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66" y="142002"/>
            <a:ext cx="2145631" cy="8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EE8EBE8-46E9-449D-B1C2-183F41848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3255120"/>
              </p:ext>
            </p:extLst>
          </p:nvPr>
        </p:nvGraphicFramePr>
        <p:xfrm>
          <a:off x="107577" y="26893"/>
          <a:ext cx="11831504" cy="6866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7516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A3DF2D-E989-4938-95DB-8592EB05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dirty="0"/>
              <a:t>Példák az EGTC térségfejlesztési napi gyakorlatából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1EEEA4A-A379-48F7-AE1B-B95CB0562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E1F190A-CD0A-400F-B96A-8E03D03F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66" y="142002"/>
            <a:ext cx="2145631" cy="8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6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6157B0-060F-4EC4-A6E3-E8EDABBF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28408"/>
            <a:ext cx="3415552" cy="4601183"/>
          </a:xfrm>
        </p:spPr>
        <p:txBody>
          <a:bodyPr>
            <a:normAutofit/>
          </a:bodyPr>
          <a:lstStyle/>
          <a:p>
            <a:pPr algn="ctr"/>
            <a:r>
              <a:rPr lang="hu-HU" sz="3200" dirty="0"/>
              <a:t>Térségi,</a:t>
            </a:r>
            <a:br>
              <a:rPr lang="hu-HU" sz="3200" dirty="0"/>
            </a:br>
            <a:r>
              <a:rPr lang="hu-HU" sz="3200" dirty="0"/>
              <a:t>határon átnyúló turizmus-fejlesztés</a:t>
            </a:r>
            <a:br>
              <a:rPr lang="hu-HU" sz="3200" dirty="0"/>
            </a:b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5A92389-FE66-433A-9167-4FEE7C6D6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61" y="678738"/>
            <a:ext cx="2145631" cy="899340"/>
          </a:xfrm>
          <a:prstGeom prst="rect">
            <a:avLst/>
          </a:prstGeom>
        </p:spPr>
      </p:pic>
      <p:graphicFrame>
        <p:nvGraphicFramePr>
          <p:cNvPr id="11" name="Tartalom helye 10">
            <a:extLst>
              <a:ext uri="{FF2B5EF4-FFF2-40B4-BE49-F238E27FC236}">
                <a16:creationId xmlns:a16="http://schemas.microsoft.com/office/drawing/2014/main" id="{E91963C4-DFA4-45A0-8B60-AB16B9DDA07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26303646"/>
              </p:ext>
            </p:extLst>
          </p:nvPr>
        </p:nvGraphicFramePr>
        <p:xfrm>
          <a:off x="3738562" y="929822"/>
          <a:ext cx="8137486" cy="4601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zöveg helye 8">
            <a:extLst>
              <a:ext uri="{FF2B5EF4-FFF2-40B4-BE49-F238E27FC236}">
                <a16:creationId xmlns:a16="http://schemas.microsoft.com/office/drawing/2014/main" id="{401AB75C-5C72-4BBA-9031-F1BF78580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38562" y="90115"/>
            <a:ext cx="8137485" cy="813171"/>
          </a:xfrm>
        </p:spPr>
        <p:txBody>
          <a:bodyPr/>
          <a:lstStyle/>
          <a:p>
            <a:pPr algn="ctr"/>
            <a:r>
              <a:rPr lang="hu-HU" dirty="0"/>
              <a:t>Határon átnyúló partnerségi hálózat fejlesztés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9583B735-C925-4AD1-9221-9F3327834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4316" y="1505931"/>
            <a:ext cx="2145978" cy="902286"/>
          </a:xfrm>
          <a:prstGeom prst="rect">
            <a:avLst/>
          </a:prstGeom>
        </p:spPr>
      </p:pic>
      <p:sp>
        <p:nvSpPr>
          <p:cNvPr id="13" name="Szöveg helye 8">
            <a:extLst>
              <a:ext uri="{FF2B5EF4-FFF2-40B4-BE49-F238E27FC236}">
                <a16:creationId xmlns:a16="http://schemas.microsoft.com/office/drawing/2014/main" id="{74A3FBD7-0895-4C09-ABD3-F2C7224BB08F}"/>
              </a:ext>
            </a:extLst>
          </p:cNvPr>
          <p:cNvSpPr txBox="1">
            <a:spLocks/>
          </p:cNvSpPr>
          <p:nvPr/>
        </p:nvSpPr>
        <p:spPr>
          <a:xfrm>
            <a:off x="4077222" y="4345644"/>
            <a:ext cx="7460166" cy="8131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dirty="0">
                <a:solidFill>
                  <a:schemeClr val="bg1"/>
                </a:solidFill>
              </a:rPr>
              <a:t>1+1, több mint 2!</a:t>
            </a:r>
          </a:p>
        </p:txBody>
      </p:sp>
      <p:sp>
        <p:nvSpPr>
          <p:cNvPr id="14" name="Nyíl: lefelé mutató 13">
            <a:extLst>
              <a:ext uri="{FF2B5EF4-FFF2-40B4-BE49-F238E27FC236}">
                <a16:creationId xmlns:a16="http://schemas.microsoft.com/office/drawing/2014/main" id="{30FB783A-B682-4B85-8947-0769EE88A893}"/>
              </a:ext>
            </a:extLst>
          </p:cNvPr>
          <p:cNvSpPr/>
          <p:nvPr/>
        </p:nvSpPr>
        <p:spPr>
          <a:xfrm>
            <a:off x="7237141" y="5609063"/>
            <a:ext cx="1271239" cy="6244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 helye 8">
            <a:extLst>
              <a:ext uri="{FF2B5EF4-FFF2-40B4-BE49-F238E27FC236}">
                <a16:creationId xmlns:a16="http://schemas.microsoft.com/office/drawing/2014/main" id="{27B1744A-0B19-4AB7-932D-C26F90FFD265}"/>
              </a:ext>
            </a:extLst>
          </p:cNvPr>
          <p:cNvSpPr txBox="1">
            <a:spLocks/>
          </p:cNvSpPr>
          <p:nvPr/>
        </p:nvSpPr>
        <p:spPr>
          <a:xfrm>
            <a:off x="4680122" y="5824039"/>
            <a:ext cx="6385276" cy="8131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Határon átnyúló turisztikai akcióterv készítése</a:t>
            </a:r>
          </a:p>
        </p:txBody>
      </p:sp>
    </p:spTree>
    <p:extLst>
      <p:ext uri="{BB962C8B-B14F-4D97-AF65-F5344CB8AC3E}">
        <p14:creationId xmlns:p14="http://schemas.microsoft.com/office/powerpoint/2010/main" val="14442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E069633C-D8F3-4050-AC2E-538B93043B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958" y="1128408"/>
            <a:ext cx="6416823" cy="459036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D6157B0-060F-4EC4-A6E3-E8EDABBF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28408"/>
            <a:ext cx="3415552" cy="4601183"/>
          </a:xfrm>
        </p:spPr>
        <p:txBody>
          <a:bodyPr>
            <a:normAutofit/>
          </a:bodyPr>
          <a:lstStyle/>
          <a:p>
            <a:pPr algn="ctr"/>
            <a:r>
              <a:rPr lang="hu-HU" sz="3200" dirty="0"/>
              <a:t>Térségi, turisztikai kínálat fejlesztés és működtetés</a:t>
            </a:r>
            <a:br>
              <a:rPr lang="hu-HU" sz="3200" dirty="0"/>
            </a:b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5A92389-FE66-433A-9167-4FEE7C6D6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61" y="678738"/>
            <a:ext cx="2145631" cy="899340"/>
          </a:xfrm>
          <a:prstGeom prst="rect">
            <a:avLst/>
          </a:prstGeom>
        </p:spPr>
      </p:pic>
      <p:sp>
        <p:nvSpPr>
          <p:cNvPr id="9" name="Szöveg helye 8">
            <a:extLst>
              <a:ext uri="{FF2B5EF4-FFF2-40B4-BE49-F238E27FC236}">
                <a16:creationId xmlns:a16="http://schemas.microsoft.com/office/drawing/2014/main" id="{401AB75C-5C72-4BBA-9031-F1BF78580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38562" y="90115"/>
            <a:ext cx="8137485" cy="813171"/>
          </a:xfrm>
        </p:spPr>
        <p:txBody>
          <a:bodyPr/>
          <a:lstStyle/>
          <a:p>
            <a:pPr lvl="0" algn="ctr" defTabSz="179388"/>
            <a:r>
              <a:rPr lang="hu-HU" dirty="0"/>
              <a:t>Közös érték és érdek alapú szövetség</a:t>
            </a:r>
          </a:p>
          <a:p>
            <a:pPr lvl="0" algn="ctr" defTabSz="179388"/>
            <a:r>
              <a:rPr lang="hu-HU" dirty="0"/>
              <a:t>Mosoni-Duna Vízivándor tábor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566764-D178-490D-B268-4FE257F91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865220" y="1578079"/>
            <a:ext cx="3263557" cy="4245960"/>
          </a:xfrm>
          <a:solidFill>
            <a:schemeClr val="bg1"/>
          </a:solidFill>
        </p:spPr>
        <p:txBody>
          <a:bodyPr/>
          <a:lstStyle/>
          <a:p>
            <a:r>
              <a:rPr lang="hu-HU" dirty="0"/>
              <a:t>Szolgáltatók száma:</a:t>
            </a:r>
          </a:p>
          <a:p>
            <a:pPr lvl="1"/>
            <a:r>
              <a:rPr lang="hu-HU" dirty="0"/>
              <a:t>4 szállás</a:t>
            </a:r>
          </a:p>
          <a:p>
            <a:pPr lvl="1"/>
            <a:r>
              <a:rPr lang="hu-HU" dirty="0"/>
              <a:t>3 étkeztető</a:t>
            </a:r>
          </a:p>
          <a:p>
            <a:pPr lvl="1"/>
            <a:r>
              <a:rPr lang="hu-HU" dirty="0"/>
              <a:t>2 fakultatív program</a:t>
            </a:r>
          </a:p>
          <a:p>
            <a:r>
              <a:rPr lang="hu-HU" dirty="0"/>
              <a:t>500 táborozó</a:t>
            </a:r>
          </a:p>
          <a:p>
            <a:r>
              <a:rPr lang="hu-HU" dirty="0"/>
              <a:t>3000 vendégéjszaka</a:t>
            </a:r>
          </a:p>
          <a:p>
            <a:r>
              <a:rPr lang="hu-HU" dirty="0"/>
              <a:t>Kb. 30 millió Ft extra bevétel</a:t>
            </a:r>
          </a:p>
          <a:p>
            <a:r>
              <a:rPr lang="hu-HU" dirty="0"/>
              <a:t>Új közös termékek</a:t>
            </a:r>
          </a:p>
          <a:p>
            <a:r>
              <a:rPr lang="hu-HU" dirty="0"/>
              <a:t>Térség ismertségének növelése</a:t>
            </a:r>
          </a:p>
        </p:txBody>
      </p:sp>
      <p:sp>
        <p:nvSpPr>
          <p:cNvPr id="17" name="Nyíl: lefelé mutató 16">
            <a:extLst>
              <a:ext uri="{FF2B5EF4-FFF2-40B4-BE49-F238E27FC236}">
                <a16:creationId xmlns:a16="http://schemas.microsoft.com/office/drawing/2014/main" id="{134E123C-A740-4DF8-BDDC-95E9F675CF69}"/>
              </a:ext>
            </a:extLst>
          </p:cNvPr>
          <p:cNvSpPr/>
          <p:nvPr/>
        </p:nvSpPr>
        <p:spPr>
          <a:xfrm>
            <a:off x="6824546" y="5718777"/>
            <a:ext cx="1271239" cy="6244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 helye 8">
            <a:extLst>
              <a:ext uri="{FF2B5EF4-FFF2-40B4-BE49-F238E27FC236}">
                <a16:creationId xmlns:a16="http://schemas.microsoft.com/office/drawing/2014/main" id="{597A112E-BA73-4D40-92E7-EA1399E40271}"/>
              </a:ext>
            </a:extLst>
          </p:cNvPr>
          <p:cNvSpPr txBox="1">
            <a:spLocks/>
          </p:cNvSpPr>
          <p:nvPr/>
        </p:nvSpPr>
        <p:spPr>
          <a:xfrm>
            <a:off x="3479958" y="5752530"/>
            <a:ext cx="8712042" cy="9937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A szervezés során számos új fejlesztési igény kerül felszínre!</a:t>
            </a:r>
          </a:p>
        </p:txBody>
      </p:sp>
    </p:spTree>
    <p:extLst>
      <p:ext uri="{BB962C8B-B14F-4D97-AF65-F5344CB8AC3E}">
        <p14:creationId xmlns:p14="http://schemas.microsoft.com/office/powerpoint/2010/main" val="36313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eret">
  <a:themeElements>
    <a:clrScheme name="25. egyéni s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A4D59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86AF45"/>
      </a:accent6>
      <a:hlink>
        <a:srgbClr val="0563C1"/>
      </a:hlink>
      <a:folHlink>
        <a:srgbClr val="954F72"/>
      </a:folHlink>
    </a:clrScheme>
    <a:fontScheme name="1. egyéni séma">
      <a:majorFont>
        <a:latin typeface="Recursive"/>
        <a:ea typeface=""/>
        <a:cs typeface=""/>
      </a:majorFont>
      <a:minorFont>
        <a:latin typeface="Recursive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8AF735091C2794C93891AD3B383197F" ma:contentTypeVersion="21" ma:contentTypeDescription="Új dokumentum létrehozása." ma:contentTypeScope="" ma:versionID="ecbc3b35fa2413908e5855c1f7a4ad87">
  <xsd:schema xmlns:xsd="http://www.w3.org/2001/XMLSchema" xmlns:xs="http://www.w3.org/2001/XMLSchema" xmlns:p="http://schemas.microsoft.com/office/2006/metadata/properties" xmlns:ns2="3ef3a846-93d8-43d4-b246-d5ae16d16946" xmlns:ns3="75798a55-0ac0-49d9-8cee-eea942d8eacb" targetNamespace="http://schemas.microsoft.com/office/2006/metadata/properties" ma:root="true" ma:fieldsID="5470dce2eceb88bdbbde5b5927fefa38" ns2:_="" ns3:_="">
    <xsd:import namespace="3ef3a846-93d8-43d4-b246-d5ae16d16946"/>
    <xsd:import namespace="75798a55-0ac0-49d9-8cee-eea942d8e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C_x00ed_mk_x00e9_k" minOccurs="0"/>
                <xsd:element ref="ns2:Projektazonos_x00ed_t_x00f3_" minOccurs="0"/>
                <xsd:element ref="ns2:Partne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f3a846-93d8-43d4-b246-d5ae16d169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C_x00ed_mk_x00e9_k" ma:index="20" nillable="true" ma:displayName="Címkék" ma:description="Ide írd be azokat a címnkéket, amik a mappára vonatkoznak" ma:format="Dropdown" ma:internalName="C_x00ed_mk_x00e9_k">
      <xsd:simpleType>
        <xsd:restriction base="dms:Text">
          <xsd:maxLength value="255"/>
        </xsd:restriction>
      </xsd:simpleType>
    </xsd:element>
    <xsd:element name="Projektazonos_x00ed_t_x00f3_" ma:index="21" nillable="true" ma:displayName="Projekt azonosító" ma:format="Dropdown" ma:internalName="Projektazonos_x00ed_t_x00f3_">
      <xsd:simpleType>
        <xsd:restriction base="dms:Text">
          <xsd:maxLength value="255"/>
        </xsd:restriction>
      </xsd:simpleType>
    </xsd:element>
    <xsd:element name="Partner" ma:index="22" nillable="true" ma:displayName="Partner" ma:format="Dropdown" ma:internalName="Partner">
      <xsd:simpleType>
        <xsd:restriction base="dms:Text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Képcímkék" ma:readOnly="false" ma:fieldId="{5cf76f15-5ced-4ddc-b409-7134ff3c332f}" ma:taxonomyMulti="true" ma:sspId="3e8c52bb-64e7-4624-a8ce-30cc7a303e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98a55-0ac0-49d9-8cee-eea942d8e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e36c9352-94d1-4429-a65a-5953b6f7eb51}" ma:internalName="TaxCatchAll" ma:showField="CatchAllData" ma:web="75798a55-0ac0-49d9-8cee-eea942d8ea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artner xmlns="3ef3a846-93d8-43d4-b246-d5ae16d16946" xsi:nil="true"/>
    <lcf76f155ced4ddcb4097134ff3c332f xmlns="3ef3a846-93d8-43d4-b246-d5ae16d16946">
      <Terms xmlns="http://schemas.microsoft.com/office/infopath/2007/PartnerControls"/>
    </lcf76f155ced4ddcb4097134ff3c332f>
    <TaxCatchAll xmlns="75798a55-0ac0-49d9-8cee-eea942d8eacb" xsi:nil="true"/>
    <Projektazonos_x00ed_t_x00f3_ xmlns="3ef3a846-93d8-43d4-b246-d5ae16d16946" xsi:nil="true"/>
    <C_x00ed_mk_x00e9_k xmlns="3ef3a846-93d8-43d4-b246-d5ae16d16946" xsi:nil="true"/>
    <SharedWithUsers xmlns="75798a55-0ac0-49d9-8cee-eea942d8eacb">
      <UserInfo>
        <DisplayName>Dr. Herke Zoltán</DisplayName>
        <AccountId>14</AccountId>
        <AccountType/>
      </UserInfo>
      <UserInfo>
        <DisplayName>Szvoboda-Major Anikó</DisplayName>
        <AccountId>13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5348B7-B674-4114-A59A-B31BD7EA07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f3a846-93d8-43d4-b246-d5ae16d16946"/>
    <ds:schemaRef ds:uri="75798a55-0ac0-49d9-8cee-eea942d8ea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73C960-0F94-4529-BB88-D52E3C3EF0D2}">
  <ds:schemaRefs>
    <ds:schemaRef ds:uri="http://schemas.microsoft.com/office/2006/documentManagement/types"/>
    <ds:schemaRef ds:uri="3ef3a846-93d8-43d4-b246-d5ae16d16946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5798a55-0ac0-49d9-8cee-eea942d8eacb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0E0BF02-D27A-4A6B-BF1A-F294DF7CA2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Keret</Template>
  <TotalTime>566</TotalTime>
  <Words>594</Words>
  <Application>Microsoft Office PowerPoint</Application>
  <PresentationFormat>Szélesvásznú</PresentationFormat>
  <Paragraphs>142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Recursive</vt:lpstr>
      <vt:lpstr>Wingdings 2</vt:lpstr>
      <vt:lpstr>Keret</vt:lpstr>
      <vt:lpstr>Arrabona EGTC, mint térségfejlesztési eszköz </vt:lpstr>
      <vt:lpstr>Tartalom</vt:lpstr>
      <vt:lpstr>Arrabona EGTC  és  tagtelepülései </vt:lpstr>
      <vt:lpstr>Arrabona EGTC  3 pillére</vt:lpstr>
      <vt:lpstr>Arrabona EGTC szolgáltatásai</vt:lpstr>
      <vt:lpstr>PowerPoint-bemutató</vt:lpstr>
      <vt:lpstr>Példák az EGTC térségfejlesztési napi gyakorlatából</vt:lpstr>
      <vt:lpstr>Térségi, határon átnyúló turizmus-fejlesztés </vt:lpstr>
      <vt:lpstr>Térségi, turisztikai kínálat fejlesztés és működtetés </vt:lpstr>
      <vt:lpstr>Térségi, turisztikai kínálat fejlesztés és működtetés </vt:lpstr>
      <vt:lpstr>HUSK 2023: Határon átnyúló katasztrófa-védelmi együttműködés</vt:lpstr>
      <vt:lpstr>HUSK 2023: Zöld városok az Arrabona EGTC területén</vt:lpstr>
      <vt:lpstr>Funkcionális várostérségi aktuális témák</vt:lpstr>
      <vt:lpstr>Köszönöm a megtisztelő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Térségi turisztikai akció terv a Szigetköz-Csallóköz területén</dc:title>
  <dc:creator>Németh Tamás Zoltán</dc:creator>
  <cp:lastModifiedBy>Németh Tamás Zoltán</cp:lastModifiedBy>
  <cp:revision>36</cp:revision>
  <dcterms:created xsi:type="dcterms:W3CDTF">2021-10-21T10:01:55Z</dcterms:created>
  <dcterms:modified xsi:type="dcterms:W3CDTF">2024-01-24T16:30:32Z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0x010100F8AF735091C2794C93891AD3B383197F</vt:lpwstr>
  </property>
  <property fmtid="{D5CDD505-2E9C-101B-9397-08002B2CF9AE}" pid="3" name="MediaServiceImageTags">
    <vt:lpwstr/>
  </property>
</Properties>
</file>