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notesMasterIdLst>
    <p:notesMasterId r:id="rId24"/>
  </p:notesMasterIdLst>
  <p:sldIdLst>
    <p:sldId id="327" r:id="rId5"/>
    <p:sldId id="343" r:id="rId6"/>
    <p:sldId id="342" r:id="rId7"/>
    <p:sldId id="328" r:id="rId8"/>
    <p:sldId id="330" r:id="rId9"/>
    <p:sldId id="331" r:id="rId10"/>
    <p:sldId id="332" r:id="rId11"/>
    <p:sldId id="335" r:id="rId12"/>
    <p:sldId id="324" r:id="rId13"/>
    <p:sldId id="325" r:id="rId14"/>
    <p:sldId id="258" r:id="rId15"/>
    <p:sldId id="320" r:id="rId16"/>
    <p:sldId id="308" r:id="rId17"/>
    <p:sldId id="318" r:id="rId18"/>
    <p:sldId id="337" r:id="rId19"/>
    <p:sldId id="338" r:id="rId20"/>
    <p:sldId id="339" r:id="rId21"/>
    <p:sldId id="340" r:id="rId22"/>
    <p:sldId id="345" r:id="rId2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6119B29-CF76-107D-D78C-3D40EDB11C6D}" name="Németh Tamás Zoltán" initials="NZ" userId="S::nemeth.tamas@arrabona.eu::2097100c-1d44-40b9-845b-6b44234b27e2" providerId="AD"/>
  <p188:author id="{4FF18249-2BB4-3006-8D1F-B8DA169E89AE}" name="Szvoboda-Major Anikó" initials="SA" userId="S::major.aniko@arrabona.eu::d645dd59-c884-44ba-93a0-52f0d7c80e8c" providerId="AD"/>
  <p188:author id="{CCD091DB-90BB-1806-571E-A306EF04BEC8}" name="Dr. Herke Zoltán" initials="DHZ" userId="S::herke.zoltan@arrabona.eu::2aa9fe66-583c-44de-a43f-59bbe18019c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voboda-Major Anikó" initials="SM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A4D59"/>
    <a:srgbClr val="86AF45"/>
    <a:srgbClr val="BFBF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4C8FC9-01B1-76E5-8AC2-5FEF81D5347D}" v="2" dt="2023-05-18T14:09:29.5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7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50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E03DE2-F22D-497B-89D1-7B3583D9287A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06B6797-9E6E-4D6F-8823-2E94AFFEE2B7}">
      <dgm:prSet phldrT="[Szöveg]"/>
      <dgm:spPr/>
      <dgm:t>
        <a:bodyPr/>
        <a:lstStyle/>
        <a:p>
          <a:r>
            <a:rPr lang="hu-HU" dirty="0"/>
            <a:t>Infrastrukturális beruházás az alapítóknál</a:t>
          </a:r>
        </a:p>
      </dgm:t>
    </dgm:pt>
    <dgm:pt modelId="{D82B4E2C-C071-4514-91CE-BC00932E481C}" type="parTrans" cxnId="{81744BEE-EB0C-461F-9754-35CA693C60D4}">
      <dgm:prSet/>
      <dgm:spPr/>
      <dgm:t>
        <a:bodyPr/>
        <a:lstStyle/>
        <a:p>
          <a:endParaRPr lang="hu-HU"/>
        </a:p>
      </dgm:t>
    </dgm:pt>
    <dgm:pt modelId="{77869FA7-D836-445C-9100-35B1AE1F419B}" type="sibTrans" cxnId="{81744BEE-EB0C-461F-9754-35CA693C60D4}">
      <dgm:prSet/>
      <dgm:spPr/>
      <dgm:t>
        <a:bodyPr/>
        <a:lstStyle/>
        <a:p>
          <a:endParaRPr lang="hu-HU"/>
        </a:p>
      </dgm:t>
    </dgm:pt>
    <dgm:pt modelId="{1B1738F9-208E-45EB-BFAE-83E152D9F092}">
      <dgm:prSet phldrT="[Szöveg]"/>
      <dgm:spPr/>
      <dgm:t>
        <a:bodyPr/>
        <a:lstStyle/>
        <a:p>
          <a:r>
            <a:rPr lang="hu-HU" dirty="0"/>
            <a:t>Győri esőkert</a:t>
          </a:r>
        </a:p>
      </dgm:t>
    </dgm:pt>
    <dgm:pt modelId="{9AD907A7-EC80-4627-8D32-7C7BDF697C8C}" type="parTrans" cxnId="{704BC000-C85E-4376-AAAF-EF77ACB76F52}">
      <dgm:prSet/>
      <dgm:spPr/>
      <dgm:t>
        <a:bodyPr/>
        <a:lstStyle/>
        <a:p>
          <a:endParaRPr lang="hu-HU"/>
        </a:p>
      </dgm:t>
    </dgm:pt>
    <dgm:pt modelId="{F21E4EB0-F267-4874-B76A-60DB8C65366A}" type="sibTrans" cxnId="{704BC000-C85E-4376-AAAF-EF77ACB76F52}">
      <dgm:prSet/>
      <dgm:spPr/>
      <dgm:t>
        <a:bodyPr/>
        <a:lstStyle/>
        <a:p>
          <a:endParaRPr lang="hu-HU"/>
        </a:p>
      </dgm:t>
    </dgm:pt>
    <dgm:pt modelId="{F14BAD69-CED2-4AF2-A8A0-E38041203BAC}">
      <dgm:prSet phldrT="[Szöveg]"/>
      <dgm:spPr/>
      <dgm:t>
        <a:bodyPr/>
        <a:lstStyle/>
        <a:p>
          <a:r>
            <a:rPr lang="hu-HU" dirty="0"/>
            <a:t>Mosonmagyaróvári ökoszisztéma szolgálatás fejlesztés a Rudolf-ligetben</a:t>
          </a:r>
        </a:p>
      </dgm:t>
    </dgm:pt>
    <dgm:pt modelId="{41EDFFC5-09C7-44FE-B069-C2C4DB801D88}" type="parTrans" cxnId="{EF4BFA17-0237-4ADD-A2D1-554D2B2F5DF4}">
      <dgm:prSet/>
      <dgm:spPr/>
      <dgm:t>
        <a:bodyPr/>
        <a:lstStyle/>
        <a:p>
          <a:endParaRPr lang="hu-HU"/>
        </a:p>
      </dgm:t>
    </dgm:pt>
    <dgm:pt modelId="{917E0D8D-9157-48BC-A1FA-6F4E9CB916C9}" type="sibTrans" cxnId="{EF4BFA17-0237-4ADD-A2D1-554D2B2F5DF4}">
      <dgm:prSet/>
      <dgm:spPr/>
      <dgm:t>
        <a:bodyPr/>
        <a:lstStyle/>
        <a:p>
          <a:endParaRPr lang="hu-HU"/>
        </a:p>
      </dgm:t>
    </dgm:pt>
    <dgm:pt modelId="{11AF3679-0CC6-489D-A418-D1B0680D6CDE}">
      <dgm:prSet phldrT="[Szöveg]"/>
      <dgm:spPr/>
      <dgm:t>
        <a:bodyPr/>
        <a:lstStyle/>
        <a:p>
          <a:r>
            <a:rPr lang="hu-HU" dirty="0"/>
            <a:t>Szemléletformáló eszközök elhelyezése a tagtelepüléseken</a:t>
          </a:r>
        </a:p>
      </dgm:t>
    </dgm:pt>
    <dgm:pt modelId="{87CA7A52-7EB2-4388-AD81-730FC5252A0D}" type="parTrans" cxnId="{2B29F70B-1A62-4893-8276-2CA85CAE2EEF}">
      <dgm:prSet/>
      <dgm:spPr/>
      <dgm:t>
        <a:bodyPr/>
        <a:lstStyle/>
        <a:p>
          <a:endParaRPr lang="hu-HU"/>
        </a:p>
      </dgm:t>
    </dgm:pt>
    <dgm:pt modelId="{51B9D1FB-BE3C-4AD2-A12B-C5FDEFF77BF3}" type="sibTrans" cxnId="{2B29F70B-1A62-4893-8276-2CA85CAE2EEF}">
      <dgm:prSet/>
      <dgm:spPr/>
      <dgm:t>
        <a:bodyPr/>
        <a:lstStyle/>
        <a:p>
          <a:endParaRPr lang="hu-HU"/>
        </a:p>
      </dgm:t>
    </dgm:pt>
    <dgm:pt modelId="{8F1112D7-B920-49C4-9BB6-282A57F4DA99}">
      <dgm:prSet phldrT="[Szöveg]"/>
      <dgm:spPr/>
      <dgm:t>
        <a:bodyPr/>
        <a:lstStyle/>
        <a:p>
          <a:r>
            <a:rPr lang="hu-HU" dirty="0"/>
            <a:t>Méh-és hotel kihelyezés</a:t>
          </a:r>
        </a:p>
      </dgm:t>
    </dgm:pt>
    <dgm:pt modelId="{D1DC73E3-79E4-44D7-A542-DADD931CED57}" type="parTrans" cxnId="{51FA6E3E-466A-4901-A80B-D4A3AD865650}">
      <dgm:prSet/>
      <dgm:spPr/>
      <dgm:t>
        <a:bodyPr/>
        <a:lstStyle/>
        <a:p>
          <a:endParaRPr lang="hu-HU"/>
        </a:p>
      </dgm:t>
    </dgm:pt>
    <dgm:pt modelId="{F269FF33-0540-4DD3-AE5A-5EE7B11104A5}" type="sibTrans" cxnId="{51FA6E3E-466A-4901-A80B-D4A3AD865650}">
      <dgm:prSet/>
      <dgm:spPr/>
      <dgm:t>
        <a:bodyPr/>
        <a:lstStyle/>
        <a:p>
          <a:endParaRPr lang="hu-HU"/>
        </a:p>
      </dgm:t>
    </dgm:pt>
    <dgm:pt modelId="{8C4BCDAF-0755-4AD8-B911-E05E7614E5EC}">
      <dgm:prSet phldrT="[Szöveg]"/>
      <dgm:spPr/>
      <dgm:t>
        <a:bodyPr/>
        <a:lstStyle/>
        <a:p>
          <a:r>
            <a:rPr lang="hu-HU" dirty="0"/>
            <a:t>Esővízgyűjtő edények / Öntözőzsákok </a:t>
          </a:r>
        </a:p>
      </dgm:t>
    </dgm:pt>
    <dgm:pt modelId="{3325BFD9-0542-408E-AAF0-CE3685E97AE6}" type="parTrans" cxnId="{53FEF1F5-65C0-4D70-8CF5-75C638944846}">
      <dgm:prSet/>
      <dgm:spPr/>
      <dgm:t>
        <a:bodyPr/>
        <a:lstStyle/>
        <a:p>
          <a:endParaRPr lang="hu-HU"/>
        </a:p>
      </dgm:t>
    </dgm:pt>
    <dgm:pt modelId="{E7A03175-E225-413C-8B17-DF01D7A018C5}" type="sibTrans" cxnId="{53FEF1F5-65C0-4D70-8CF5-75C638944846}">
      <dgm:prSet/>
      <dgm:spPr/>
      <dgm:t>
        <a:bodyPr/>
        <a:lstStyle/>
        <a:p>
          <a:endParaRPr lang="hu-HU"/>
        </a:p>
      </dgm:t>
    </dgm:pt>
    <dgm:pt modelId="{D75326F0-68E5-4087-9917-227441815928}">
      <dgm:prSet phldrT="[Szöveg]"/>
      <dgm:spPr/>
      <dgm:t>
        <a:bodyPr/>
        <a:lstStyle/>
        <a:p>
          <a:r>
            <a:rPr lang="hu-HU" dirty="0"/>
            <a:t>Szemléletformáló programok</a:t>
          </a:r>
        </a:p>
      </dgm:t>
    </dgm:pt>
    <dgm:pt modelId="{D1C5F52F-815A-4D9D-8867-8EA5BFD4BBCE}" type="parTrans" cxnId="{489271DD-8B24-4E44-A767-F39DF483FF79}">
      <dgm:prSet/>
      <dgm:spPr/>
      <dgm:t>
        <a:bodyPr/>
        <a:lstStyle/>
        <a:p>
          <a:endParaRPr lang="hu-HU"/>
        </a:p>
      </dgm:t>
    </dgm:pt>
    <dgm:pt modelId="{C349B545-E545-486C-8B5B-FB2D65932B1C}" type="sibTrans" cxnId="{489271DD-8B24-4E44-A767-F39DF483FF79}">
      <dgm:prSet/>
      <dgm:spPr/>
      <dgm:t>
        <a:bodyPr/>
        <a:lstStyle/>
        <a:p>
          <a:endParaRPr lang="hu-HU"/>
        </a:p>
      </dgm:t>
    </dgm:pt>
    <dgm:pt modelId="{C683C99D-0F7B-44CA-902C-A8C4BC622A60}">
      <dgm:prSet phldrT="[Szöveg]"/>
      <dgm:spPr/>
      <dgm:t>
        <a:bodyPr/>
        <a:lstStyle/>
        <a:p>
          <a:r>
            <a:rPr lang="hu-HU" dirty="0"/>
            <a:t>Az infrastrukturális beruházás 2 km-es környezetében élőknek szóló szemléletformáló kampány a beruházásról </a:t>
          </a:r>
        </a:p>
      </dgm:t>
    </dgm:pt>
    <dgm:pt modelId="{34FC28BE-463C-4BB2-8133-F1C525238666}" type="parTrans" cxnId="{2F892AA5-C59B-4656-B151-B96657045130}">
      <dgm:prSet/>
      <dgm:spPr/>
      <dgm:t>
        <a:bodyPr/>
        <a:lstStyle/>
        <a:p>
          <a:endParaRPr lang="hu-HU"/>
        </a:p>
      </dgm:t>
    </dgm:pt>
    <dgm:pt modelId="{6A97247A-B5C5-411C-BE68-8775B65B3032}" type="sibTrans" cxnId="{2F892AA5-C59B-4656-B151-B96657045130}">
      <dgm:prSet/>
      <dgm:spPr/>
      <dgm:t>
        <a:bodyPr/>
        <a:lstStyle/>
        <a:p>
          <a:endParaRPr lang="hu-HU"/>
        </a:p>
      </dgm:t>
    </dgm:pt>
    <dgm:pt modelId="{EC841A64-DB51-4433-A3D7-5B5026A96B2B}">
      <dgm:prSet phldrT="[Szöveg]"/>
      <dgm:spPr/>
      <dgm:t>
        <a:bodyPr/>
        <a:lstStyle/>
        <a:p>
          <a:r>
            <a:rPr lang="hu-HU" dirty="0"/>
            <a:t>Projekteredményeket bemutató konferencia szervezése </a:t>
          </a:r>
        </a:p>
        <a:p>
          <a:r>
            <a:rPr lang="hu-HU" dirty="0"/>
            <a:t>Klíma Expo társrendezvénye</a:t>
          </a:r>
        </a:p>
      </dgm:t>
    </dgm:pt>
    <dgm:pt modelId="{6D510A0D-CEEA-4C3B-B198-87085D8EAC12}" type="parTrans" cxnId="{6194013E-3044-46A6-AB2C-F5631AB74E90}">
      <dgm:prSet/>
      <dgm:spPr/>
      <dgm:t>
        <a:bodyPr/>
        <a:lstStyle/>
        <a:p>
          <a:endParaRPr lang="hu-HU"/>
        </a:p>
      </dgm:t>
    </dgm:pt>
    <dgm:pt modelId="{4DE65D8F-83A1-4315-8723-D529FE2B12C5}" type="sibTrans" cxnId="{6194013E-3044-46A6-AB2C-F5631AB74E90}">
      <dgm:prSet/>
      <dgm:spPr/>
      <dgm:t>
        <a:bodyPr/>
        <a:lstStyle/>
        <a:p>
          <a:endParaRPr lang="hu-HU"/>
        </a:p>
      </dgm:t>
    </dgm:pt>
    <dgm:pt modelId="{03BCED7C-0078-4540-AC57-CF44393D5C73}">
      <dgm:prSet/>
      <dgm:spPr/>
      <dgm:t>
        <a:bodyPr/>
        <a:lstStyle/>
        <a:p>
          <a:r>
            <a:rPr lang="hu-HU" dirty="0"/>
            <a:t>Dunaszerdahelyi esővízmegfogó, hősziget jelenséget csökkentő parkoló fejlesztés</a:t>
          </a:r>
        </a:p>
      </dgm:t>
    </dgm:pt>
    <dgm:pt modelId="{F6EAAA0C-43D2-4ED3-BCBC-99E8BBD12E8B}" type="parTrans" cxnId="{C9520909-5C2D-462F-82CB-D9D15B4CD309}">
      <dgm:prSet/>
      <dgm:spPr/>
    </dgm:pt>
    <dgm:pt modelId="{F2C48F3F-A88F-4309-ACA1-626083843B11}" type="sibTrans" cxnId="{C9520909-5C2D-462F-82CB-D9D15B4CD309}">
      <dgm:prSet/>
      <dgm:spPr/>
    </dgm:pt>
    <dgm:pt modelId="{5778563E-0467-46E6-9799-C637AF0354D3}">
      <dgm:prSet/>
      <dgm:spPr/>
      <dgm:t>
        <a:bodyPr/>
        <a:lstStyle/>
        <a:p>
          <a:r>
            <a:rPr lang="hu-HU" dirty="0"/>
            <a:t>Somorja közterén alkalmazható zöldfelületek, zöldtetők használata </a:t>
          </a:r>
        </a:p>
      </dgm:t>
    </dgm:pt>
    <dgm:pt modelId="{9A077943-9C7B-48E6-B55A-543A3507839E}" type="parTrans" cxnId="{7EE75B41-1059-4E14-8036-9470BCF4F695}">
      <dgm:prSet/>
      <dgm:spPr/>
    </dgm:pt>
    <dgm:pt modelId="{C9D98A52-DB6C-41C8-A9AC-6B1D43225AFF}" type="sibTrans" cxnId="{7EE75B41-1059-4E14-8036-9470BCF4F695}">
      <dgm:prSet/>
      <dgm:spPr/>
    </dgm:pt>
    <dgm:pt modelId="{F182DFC8-6912-4E35-92E9-2985950381C4}">
      <dgm:prSet/>
      <dgm:spPr/>
      <dgm:t>
        <a:bodyPr/>
        <a:lstStyle/>
        <a:p>
          <a:r>
            <a:rPr lang="hu-HU" dirty="0"/>
            <a:t>Fecskefészkek kihelyezése</a:t>
          </a:r>
        </a:p>
      </dgm:t>
    </dgm:pt>
    <dgm:pt modelId="{14B4FEB5-BD5F-420B-8F77-EA49D919D8C5}" type="parTrans" cxnId="{3E8DA67B-FAF2-452A-8D4A-C46CAAA0A20B}">
      <dgm:prSet/>
      <dgm:spPr/>
    </dgm:pt>
    <dgm:pt modelId="{709FD369-2AA6-410E-91B4-79FDCE9E65DB}" type="sibTrans" cxnId="{3E8DA67B-FAF2-452A-8D4A-C46CAAA0A20B}">
      <dgm:prSet/>
      <dgm:spPr/>
    </dgm:pt>
    <dgm:pt modelId="{CB253B3F-3D94-4EA7-BE86-8EA723328B9D}">
      <dgm:prSet/>
      <dgm:spPr/>
      <dgm:t>
        <a:bodyPr/>
        <a:lstStyle/>
        <a:p>
          <a:r>
            <a:rPr lang="hu-HU" dirty="0" err="1"/>
            <a:t>Komposzltádák</a:t>
          </a:r>
          <a:r>
            <a:rPr lang="hu-HU" dirty="0"/>
            <a:t> / magaságyások</a:t>
          </a:r>
        </a:p>
      </dgm:t>
    </dgm:pt>
    <dgm:pt modelId="{C9D08C47-DB6C-4CA8-8ECF-3D29BEA63C12}" type="parTrans" cxnId="{4576619A-EBE7-4D11-95A0-ED38B1082137}">
      <dgm:prSet/>
      <dgm:spPr/>
    </dgm:pt>
    <dgm:pt modelId="{50E140C3-3410-41E6-9FA5-CB9F4C445EA2}" type="sibTrans" cxnId="{4576619A-EBE7-4D11-95A0-ED38B1082137}">
      <dgm:prSet/>
      <dgm:spPr/>
    </dgm:pt>
    <dgm:pt modelId="{BB88E9EE-F38A-43A0-BA9A-1B96626A20A6}">
      <dgm:prSet/>
      <dgm:spPr/>
      <dgm:t>
        <a:bodyPr/>
        <a:lstStyle/>
        <a:p>
          <a:r>
            <a:rPr lang="hu-HU" dirty="0"/>
            <a:t>Alapfunkció: a hirtelen lehullott csapadék megfogása</a:t>
          </a:r>
        </a:p>
      </dgm:t>
    </dgm:pt>
    <dgm:pt modelId="{CC68CFEB-7FFC-4154-97D5-56B4B86F4E82}" type="parTrans" cxnId="{4C2D3950-7940-4B7D-9859-D70B89C0A7BA}">
      <dgm:prSet/>
      <dgm:spPr/>
    </dgm:pt>
    <dgm:pt modelId="{0336705B-5A0E-43F7-80AA-6B019F6F2B6C}" type="sibTrans" cxnId="{4C2D3950-7940-4B7D-9859-D70B89C0A7BA}">
      <dgm:prSet/>
      <dgm:spPr/>
    </dgm:pt>
    <dgm:pt modelId="{7D8C955A-B392-4628-8E09-C4625D76BDE2}">
      <dgm:prSet/>
      <dgm:spPr/>
      <dgm:t>
        <a:bodyPr/>
        <a:lstStyle/>
        <a:p>
          <a:r>
            <a:rPr lang="hu-HU" dirty="0"/>
            <a:t>Közösségi funkció: helyi közpark</a:t>
          </a:r>
        </a:p>
      </dgm:t>
    </dgm:pt>
    <dgm:pt modelId="{6EFE4678-6412-4DB1-833D-9FF19C7E164B}" type="parTrans" cxnId="{E9CEC5C5-46B3-44B6-A083-87F2EF47DBCE}">
      <dgm:prSet/>
      <dgm:spPr/>
    </dgm:pt>
    <dgm:pt modelId="{C9FD2889-C173-4BFF-8CA8-A289D16C123A}" type="sibTrans" cxnId="{E9CEC5C5-46B3-44B6-A083-87F2EF47DBCE}">
      <dgm:prSet/>
      <dgm:spPr/>
    </dgm:pt>
    <dgm:pt modelId="{85A6306E-4594-4F9E-BE93-E6859203025D}">
      <dgm:prSet/>
      <dgm:spPr/>
      <dgm:t>
        <a:bodyPr/>
        <a:lstStyle/>
        <a:p>
          <a:r>
            <a:rPr lang="hu-HU" dirty="0"/>
            <a:t>Helyi közösségeknek szóló helyi szemléletformáló programsorozat, amely kifejezetten a szemléletformáló eszköz témájához kapcsolódik</a:t>
          </a:r>
        </a:p>
      </dgm:t>
    </dgm:pt>
    <dgm:pt modelId="{2FFD0ECC-54B9-4E51-B8AD-2156AA27595E}" type="parTrans" cxnId="{E0E3BE4B-38E5-4293-8BA8-401242AACA0D}">
      <dgm:prSet/>
      <dgm:spPr/>
      <dgm:t>
        <a:bodyPr/>
        <a:lstStyle/>
        <a:p>
          <a:endParaRPr lang="hu-HU"/>
        </a:p>
      </dgm:t>
    </dgm:pt>
    <dgm:pt modelId="{ED8CFBF7-5F14-4D2C-9DF4-2B82A7E3DCFC}" type="sibTrans" cxnId="{E0E3BE4B-38E5-4293-8BA8-401242AACA0D}">
      <dgm:prSet/>
      <dgm:spPr/>
      <dgm:t>
        <a:bodyPr/>
        <a:lstStyle/>
        <a:p>
          <a:endParaRPr lang="hu-HU"/>
        </a:p>
      </dgm:t>
    </dgm:pt>
    <dgm:pt modelId="{D5F686E7-F2FA-4C03-ADE2-F668CE4439B7}" type="pres">
      <dgm:prSet presAssocID="{D9E03DE2-F22D-497B-89D1-7B3583D9287A}" presName="theList" presStyleCnt="0">
        <dgm:presLayoutVars>
          <dgm:dir/>
          <dgm:animLvl val="lvl"/>
          <dgm:resizeHandles val="exact"/>
        </dgm:presLayoutVars>
      </dgm:prSet>
      <dgm:spPr/>
    </dgm:pt>
    <dgm:pt modelId="{E9CC359C-22B7-4612-8970-B2D60282C90F}" type="pres">
      <dgm:prSet presAssocID="{C06B6797-9E6E-4D6F-8823-2E94AFFEE2B7}" presName="compNode" presStyleCnt="0"/>
      <dgm:spPr/>
    </dgm:pt>
    <dgm:pt modelId="{91589E69-1A94-4955-A538-47DE9A6AB42D}" type="pres">
      <dgm:prSet presAssocID="{C06B6797-9E6E-4D6F-8823-2E94AFFEE2B7}" presName="aNode" presStyleLbl="bgShp" presStyleIdx="0" presStyleCnt="3"/>
      <dgm:spPr/>
    </dgm:pt>
    <dgm:pt modelId="{6298E6B5-F07B-494C-AF03-221BC73761B9}" type="pres">
      <dgm:prSet presAssocID="{C06B6797-9E6E-4D6F-8823-2E94AFFEE2B7}" presName="textNode" presStyleLbl="bgShp" presStyleIdx="0" presStyleCnt="3"/>
      <dgm:spPr/>
    </dgm:pt>
    <dgm:pt modelId="{6D4B68AB-2B6C-436D-B528-B1EBFB703515}" type="pres">
      <dgm:prSet presAssocID="{C06B6797-9E6E-4D6F-8823-2E94AFFEE2B7}" presName="compChildNode" presStyleCnt="0"/>
      <dgm:spPr/>
    </dgm:pt>
    <dgm:pt modelId="{37DFEC57-9967-4BE2-A966-6F1BEC31FDE4}" type="pres">
      <dgm:prSet presAssocID="{C06B6797-9E6E-4D6F-8823-2E94AFFEE2B7}" presName="theInnerList" presStyleCnt="0"/>
      <dgm:spPr/>
    </dgm:pt>
    <dgm:pt modelId="{B118DE20-9153-4713-897B-BC01EAE46E02}" type="pres">
      <dgm:prSet presAssocID="{1B1738F9-208E-45EB-BFAE-83E152D9F092}" presName="childNode" presStyleLbl="node1" presStyleIdx="0" presStyleCnt="11">
        <dgm:presLayoutVars>
          <dgm:bulletEnabled val="1"/>
        </dgm:presLayoutVars>
      </dgm:prSet>
      <dgm:spPr/>
    </dgm:pt>
    <dgm:pt modelId="{3426C1F6-6FC3-43B5-83B3-E6DEB56EFB89}" type="pres">
      <dgm:prSet presAssocID="{1B1738F9-208E-45EB-BFAE-83E152D9F092}" presName="aSpace2" presStyleCnt="0"/>
      <dgm:spPr/>
    </dgm:pt>
    <dgm:pt modelId="{7FE95898-F7B5-4B63-B869-993293EE0BB8}" type="pres">
      <dgm:prSet presAssocID="{F14BAD69-CED2-4AF2-A8A0-E38041203BAC}" presName="childNode" presStyleLbl="node1" presStyleIdx="1" presStyleCnt="11">
        <dgm:presLayoutVars>
          <dgm:bulletEnabled val="1"/>
        </dgm:presLayoutVars>
      </dgm:prSet>
      <dgm:spPr/>
    </dgm:pt>
    <dgm:pt modelId="{800BFDE4-6183-4F6D-AA5A-3423B9E5C128}" type="pres">
      <dgm:prSet presAssocID="{F14BAD69-CED2-4AF2-A8A0-E38041203BAC}" presName="aSpace2" presStyleCnt="0"/>
      <dgm:spPr/>
    </dgm:pt>
    <dgm:pt modelId="{FC394370-1544-412C-A75E-EB77811C796C}" type="pres">
      <dgm:prSet presAssocID="{03BCED7C-0078-4540-AC57-CF44393D5C73}" presName="childNode" presStyleLbl="node1" presStyleIdx="2" presStyleCnt="11">
        <dgm:presLayoutVars>
          <dgm:bulletEnabled val="1"/>
        </dgm:presLayoutVars>
      </dgm:prSet>
      <dgm:spPr/>
    </dgm:pt>
    <dgm:pt modelId="{59C2A928-9262-4FE5-AAF4-3888F88DCCA4}" type="pres">
      <dgm:prSet presAssocID="{03BCED7C-0078-4540-AC57-CF44393D5C73}" presName="aSpace2" presStyleCnt="0"/>
      <dgm:spPr/>
    </dgm:pt>
    <dgm:pt modelId="{4250AF91-FC56-4547-92BC-59A23CA52650}" type="pres">
      <dgm:prSet presAssocID="{5778563E-0467-46E6-9799-C637AF0354D3}" presName="childNode" presStyleLbl="node1" presStyleIdx="3" presStyleCnt="11">
        <dgm:presLayoutVars>
          <dgm:bulletEnabled val="1"/>
        </dgm:presLayoutVars>
      </dgm:prSet>
      <dgm:spPr/>
    </dgm:pt>
    <dgm:pt modelId="{544DEFC2-BEFD-4A8C-A3EE-D4D4CF6452F6}" type="pres">
      <dgm:prSet presAssocID="{C06B6797-9E6E-4D6F-8823-2E94AFFEE2B7}" presName="aSpace" presStyleCnt="0"/>
      <dgm:spPr/>
    </dgm:pt>
    <dgm:pt modelId="{CAC72698-D8B3-4DB9-BBB7-1E193AD130DA}" type="pres">
      <dgm:prSet presAssocID="{11AF3679-0CC6-489D-A418-D1B0680D6CDE}" presName="compNode" presStyleCnt="0"/>
      <dgm:spPr/>
    </dgm:pt>
    <dgm:pt modelId="{16E4277B-72A9-4931-B2CA-E599E91A3946}" type="pres">
      <dgm:prSet presAssocID="{11AF3679-0CC6-489D-A418-D1B0680D6CDE}" presName="aNode" presStyleLbl="bgShp" presStyleIdx="1" presStyleCnt="3"/>
      <dgm:spPr/>
    </dgm:pt>
    <dgm:pt modelId="{3A712C2F-5A9C-47EF-B49A-79EF3B6105EE}" type="pres">
      <dgm:prSet presAssocID="{11AF3679-0CC6-489D-A418-D1B0680D6CDE}" presName="textNode" presStyleLbl="bgShp" presStyleIdx="1" presStyleCnt="3"/>
      <dgm:spPr/>
    </dgm:pt>
    <dgm:pt modelId="{98E84763-945C-47FB-9000-4C4624A47F4E}" type="pres">
      <dgm:prSet presAssocID="{11AF3679-0CC6-489D-A418-D1B0680D6CDE}" presName="compChildNode" presStyleCnt="0"/>
      <dgm:spPr/>
    </dgm:pt>
    <dgm:pt modelId="{019FAB3D-BAB1-492B-A438-04EC7659FB23}" type="pres">
      <dgm:prSet presAssocID="{11AF3679-0CC6-489D-A418-D1B0680D6CDE}" presName="theInnerList" presStyleCnt="0"/>
      <dgm:spPr/>
    </dgm:pt>
    <dgm:pt modelId="{CF698235-E837-42F2-8859-605E88642ABB}" type="pres">
      <dgm:prSet presAssocID="{8F1112D7-B920-49C4-9BB6-282A57F4DA99}" presName="childNode" presStyleLbl="node1" presStyleIdx="4" presStyleCnt="11">
        <dgm:presLayoutVars>
          <dgm:bulletEnabled val="1"/>
        </dgm:presLayoutVars>
      </dgm:prSet>
      <dgm:spPr/>
    </dgm:pt>
    <dgm:pt modelId="{DC6D4D18-BA1F-4132-BDC9-4CCABC6E92EA}" type="pres">
      <dgm:prSet presAssocID="{8F1112D7-B920-49C4-9BB6-282A57F4DA99}" presName="aSpace2" presStyleCnt="0"/>
      <dgm:spPr/>
    </dgm:pt>
    <dgm:pt modelId="{C142063A-B4AC-4CE8-83C9-B55D7D9093A3}" type="pres">
      <dgm:prSet presAssocID="{8C4BCDAF-0755-4AD8-B911-E05E7614E5EC}" presName="childNode" presStyleLbl="node1" presStyleIdx="5" presStyleCnt="11">
        <dgm:presLayoutVars>
          <dgm:bulletEnabled val="1"/>
        </dgm:presLayoutVars>
      </dgm:prSet>
      <dgm:spPr/>
    </dgm:pt>
    <dgm:pt modelId="{EFD4ABFE-A2DF-4DD9-9BAA-40AF718073FC}" type="pres">
      <dgm:prSet presAssocID="{8C4BCDAF-0755-4AD8-B911-E05E7614E5EC}" presName="aSpace2" presStyleCnt="0"/>
      <dgm:spPr/>
    </dgm:pt>
    <dgm:pt modelId="{AE0C6DC1-705C-4D47-B684-AA0C303D4286}" type="pres">
      <dgm:prSet presAssocID="{F182DFC8-6912-4E35-92E9-2985950381C4}" presName="childNode" presStyleLbl="node1" presStyleIdx="6" presStyleCnt="11">
        <dgm:presLayoutVars>
          <dgm:bulletEnabled val="1"/>
        </dgm:presLayoutVars>
      </dgm:prSet>
      <dgm:spPr/>
    </dgm:pt>
    <dgm:pt modelId="{852A96F7-9C0B-47E3-8CDF-ABBCD62F05C1}" type="pres">
      <dgm:prSet presAssocID="{F182DFC8-6912-4E35-92E9-2985950381C4}" presName="aSpace2" presStyleCnt="0"/>
      <dgm:spPr/>
    </dgm:pt>
    <dgm:pt modelId="{88000506-89E2-4092-9E5D-9821C9D88EEA}" type="pres">
      <dgm:prSet presAssocID="{CB253B3F-3D94-4EA7-BE86-8EA723328B9D}" presName="childNode" presStyleLbl="node1" presStyleIdx="7" presStyleCnt="11">
        <dgm:presLayoutVars>
          <dgm:bulletEnabled val="1"/>
        </dgm:presLayoutVars>
      </dgm:prSet>
      <dgm:spPr/>
    </dgm:pt>
    <dgm:pt modelId="{AC53A961-8604-49CF-A047-B949470E48C4}" type="pres">
      <dgm:prSet presAssocID="{11AF3679-0CC6-489D-A418-D1B0680D6CDE}" presName="aSpace" presStyleCnt="0"/>
      <dgm:spPr/>
    </dgm:pt>
    <dgm:pt modelId="{AEECEE5B-49FA-4F99-846C-1F83D3A4E5D5}" type="pres">
      <dgm:prSet presAssocID="{D75326F0-68E5-4087-9917-227441815928}" presName="compNode" presStyleCnt="0"/>
      <dgm:spPr/>
    </dgm:pt>
    <dgm:pt modelId="{C227F491-00EA-4435-A1B2-75487EDD0F0D}" type="pres">
      <dgm:prSet presAssocID="{D75326F0-68E5-4087-9917-227441815928}" presName="aNode" presStyleLbl="bgShp" presStyleIdx="2" presStyleCnt="3" custLinFactNeighborX="16953" custLinFactNeighborY="-512"/>
      <dgm:spPr/>
    </dgm:pt>
    <dgm:pt modelId="{B3FC9BB8-EEB0-4F16-91CD-D270E82841F2}" type="pres">
      <dgm:prSet presAssocID="{D75326F0-68E5-4087-9917-227441815928}" presName="textNode" presStyleLbl="bgShp" presStyleIdx="2" presStyleCnt="3"/>
      <dgm:spPr/>
    </dgm:pt>
    <dgm:pt modelId="{D4CEBF1E-461F-491F-A9E0-F23B7FAE8D31}" type="pres">
      <dgm:prSet presAssocID="{D75326F0-68E5-4087-9917-227441815928}" presName="compChildNode" presStyleCnt="0"/>
      <dgm:spPr/>
    </dgm:pt>
    <dgm:pt modelId="{4A1828B3-3AA0-49BB-B166-D599BCDDF680}" type="pres">
      <dgm:prSet presAssocID="{D75326F0-68E5-4087-9917-227441815928}" presName="theInnerList" presStyleCnt="0"/>
      <dgm:spPr/>
    </dgm:pt>
    <dgm:pt modelId="{2C8B1F3A-322C-40A0-8830-3EAB441B8576}" type="pres">
      <dgm:prSet presAssocID="{C683C99D-0F7B-44CA-902C-A8C4BC622A60}" presName="childNode" presStyleLbl="node1" presStyleIdx="8" presStyleCnt="11" custLinFactNeighborX="985" custLinFactNeighborY="-5524">
        <dgm:presLayoutVars>
          <dgm:bulletEnabled val="1"/>
        </dgm:presLayoutVars>
      </dgm:prSet>
      <dgm:spPr/>
    </dgm:pt>
    <dgm:pt modelId="{DEE75DE7-BD09-4D63-857A-FF94C4F06CA3}" type="pres">
      <dgm:prSet presAssocID="{C683C99D-0F7B-44CA-902C-A8C4BC622A60}" presName="aSpace2" presStyleCnt="0"/>
      <dgm:spPr/>
    </dgm:pt>
    <dgm:pt modelId="{8C545A69-32DC-470B-B686-7449DB1EF61D}" type="pres">
      <dgm:prSet presAssocID="{85A6306E-4594-4F9E-BE93-E6859203025D}" presName="childNode" presStyleLbl="node1" presStyleIdx="9" presStyleCnt="11">
        <dgm:presLayoutVars>
          <dgm:bulletEnabled val="1"/>
        </dgm:presLayoutVars>
      </dgm:prSet>
      <dgm:spPr/>
    </dgm:pt>
    <dgm:pt modelId="{92DE0DA9-298E-42C0-B413-243C0C35C82B}" type="pres">
      <dgm:prSet presAssocID="{85A6306E-4594-4F9E-BE93-E6859203025D}" presName="aSpace2" presStyleCnt="0"/>
      <dgm:spPr/>
    </dgm:pt>
    <dgm:pt modelId="{1B9EC397-8658-4EE6-949D-606C8C2F5673}" type="pres">
      <dgm:prSet presAssocID="{EC841A64-DB51-4433-A3D7-5B5026A96B2B}" presName="childNode" presStyleLbl="node1" presStyleIdx="10" presStyleCnt="11">
        <dgm:presLayoutVars>
          <dgm:bulletEnabled val="1"/>
        </dgm:presLayoutVars>
      </dgm:prSet>
      <dgm:spPr/>
    </dgm:pt>
  </dgm:ptLst>
  <dgm:cxnLst>
    <dgm:cxn modelId="{704BC000-C85E-4376-AAAF-EF77ACB76F52}" srcId="{C06B6797-9E6E-4D6F-8823-2E94AFFEE2B7}" destId="{1B1738F9-208E-45EB-BFAE-83E152D9F092}" srcOrd="0" destOrd="0" parTransId="{9AD907A7-EC80-4627-8D32-7C7BDF697C8C}" sibTransId="{F21E4EB0-F267-4874-B76A-60DB8C65366A}"/>
    <dgm:cxn modelId="{C9520909-5C2D-462F-82CB-D9D15B4CD309}" srcId="{C06B6797-9E6E-4D6F-8823-2E94AFFEE2B7}" destId="{03BCED7C-0078-4540-AC57-CF44393D5C73}" srcOrd="2" destOrd="0" parTransId="{F6EAAA0C-43D2-4ED3-BCBC-99E8BBD12E8B}" sibTransId="{F2C48F3F-A88F-4309-ACA1-626083843B11}"/>
    <dgm:cxn modelId="{2B29F70B-1A62-4893-8276-2CA85CAE2EEF}" srcId="{D9E03DE2-F22D-497B-89D1-7B3583D9287A}" destId="{11AF3679-0CC6-489D-A418-D1B0680D6CDE}" srcOrd="1" destOrd="0" parTransId="{87CA7A52-7EB2-4388-AD81-730FC5252A0D}" sibTransId="{51B9D1FB-BE3C-4AD2-A12B-C5FDEFF77BF3}"/>
    <dgm:cxn modelId="{5F84F210-5083-426D-8DB0-82AF1096503C}" type="presOf" srcId="{C06B6797-9E6E-4D6F-8823-2E94AFFEE2B7}" destId="{91589E69-1A94-4955-A538-47DE9A6AB42D}" srcOrd="0" destOrd="0" presId="urn:microsoft.com/office/officeart/2005/8/layout/lProcess2"/>
    <dgm:cxn modelId="{EF4BFA17-0237-4ADD-A2D1-554D2B2F5DF4}" srcId="{C06B6797-9E6E-4D6F-8823-2E94AFFEE2B7}" destId="{F14BAD69-CED2-4AF2-A8A0-E38041203BAC}" srcOrd="1" destOrd="0" parTransId="{41EDFFC5-09C7-44FE-B069-C2C4DB801D88}" sibTransId="{917E0D8D-9157-48BC-A1FA-6F4E9CB916C9}"/>
    <dgm:cxn modelId="{015BD11F-0BF4-4CF9-BCEE-6011CDAE5D31}" type="presOf" srcId="{F14BAD69-CED2-4AF2-A8A0-E38041203BAC}" destId="{7FE95898-F7B5-4B63-B869-993293EE0BB8}" srcOrd="0" destOrd="0" presId="urn:microsoft.com/office/officeart/2005/8/layout/lProcess2"/>
    <dgm:cxn modelId="{8BFA3933-FAA5-427B-A1E4-9F6FA76A124F}" type="presOf" srcId="{CB253B3F-3D94-4EA7-BE86-8EA723328B9D}" destId="{88000506-89E2-4092-9E5D-9821C9D88EEA}" srcOrd="0" destOrd="0" presId="urn:microsoft.com/office/officeart/2005/8/layout/lProcess2"/>
    <dgm:cxn modelId="{6194013E-3044-46A6-AB2C-F5631AB74E90}" srcId="{D75326F0-68E5-4087-9917-227441815928}" destId="{EC841A64-DB51-4433-A3D7-5B5026A96B2B}" srcOrd="2" destOrd="0" parTransId="{6D510A0D-CEEA-4C3B-B198-87085D8EAC12}" sibTransId="{4DE65D8F-83A1-4315-8723-D529FE2B12C5}"/>
    <dgm:cxn modelId="{51FA6E3E-466A-4901-A80B-D4A3AD865650}" srcId="{11AF3679-0CC6-489D-A418-D1B0680D6CDE}" destId="{8F1112D7-B920-49C4-9BB6-282A57F4DA99}" srcOrd="0" destOrd="0" parTransId="{D1DC73E3-79E4-44D7-A542-DADD931CED57}" sibTransId="{F269FF33-0540-4DD3-AE5A-5EE7B11104A5}"/>
    <dgm:cxn modelId="{7EE75B41-1059-4E14-8036-9470BCF4F695}" srcId="{C06B6797-9E6E-4D6F-8823-2E94AFFEE2B7}" destId="{5778563E-0467-46E6-9799-C637AF0354D3}" srcOrd="3" destOrd="0" parTransId="{9A077943-9C7B-48E6-B55A-543A3507839E}" sibTransId="{C9D98A52-DB6C-41C8-A9AC-6B1D43225AFF}"/>
    <dgm:cxn modelId="{92A41D64-2CF4-40F0-A464-13F735446D15}" type="presOf" srcId="{5778563E-0467-46E6-9799-C637AF0354D3}" destId="{4250AF91-FC56-4547-92BC-59A23CA52650}" srcOrd="0" destOrd="0" presId="urn:microsoft.com/office/officeart/2005/8/layout/lProcess2"/>
    <dgm:cxn modelId="{A3021049-1B45-4D1D-B437-4BADC7D72898}" type="presOf" srcId="{D75326F0-68E5-4087-9917-227441815928}" destId="{B3FC9BB8-EEB0-4F16-91CD-D270E82841F2}" srcOrd="1" destOrd="0" presId="urn:microsoft.com/office/officeart/2005/8/layout/lProcess2"/>
    <dgm:cxn modelId="{E0E3BE4B-38E5-4293-8BA8-401242AACA0D}" srcId="{D75326F0-68E5-4087-9917-227441815928}" destId="{85A6306E-4594-4F9E-BE93-E6859203025D}" srcOrd="1" destOrd="0" parTransId="{2FFD0ECC-54B9-4E51-B8AD-2156AA27595E}" sibTransId="{ED8CFBF7-5F14-4D2C-9DF4-2B82A7E3DCFC}"/>
    <dgm:cxn modelId="{4C2D3950-7940-4B7D-9859-D70B89C0A7BA}" srcId="{1B1738F9-208E-45EB-BFAE-83E152D9F092}" destId="{BB88E9EE-F38A-43A0-BA9A-1B96626A20A6}" srcOrd="0" destOrd="0" parTransId="{CC68CFEB-7FFC-4154-97D5-56B4B86F4E82}" sibTransId="{0336705B-5A0E-43F7-80AA-6B019F6F2B6C}"/>
    <dgm:cxn modelId="{275F8476-13FD-456A-8377-7A420FACFC90}" type="presOf" srcId="{C06B6797-9E6E-4D6F-8823-2E94AFFEE2B7}" destId="{6298E6B5-F07B-494C-AF03-221BC73761B9}" srcOrd="1" destOrd="0" presId="urn:microsoft.com/office/officeart/2005/8/layout/lProcess2"/>
    <dgm:cxn modelId="{D48D2057-8523-4158-AE92-F600BF3A40FF}" type="presOf" srcId="{EC841A64-DB51-4433-A3D7-5B5026A96B2B}" destId="{1B9EC397-8658-4EE6-949D-606C8C2F5673}" srcOrd="0" destOrd="0" presId="urn:microsoft.com/office/officeart/2005/8/layout/lProcess2"/>
    <dgm:cxn modelId="{0A8C3F7A-DD6B-463B-8FF6-99ADF86448AA}" type="presOf" srcId="{7D8C955A-B392-4628-8E09-C4625D76BDE2}" destId="{B118DE20-9153-4713-897B-BC01EAE46E02}" srcOrd="0" destOrd="2" presId="urn:microsoft.com/office/officeart/2005/8/layout/lProcess2"/>
    <dgm:cxn modelId="{3E8DA67B-FAF2-452A-8D4A-C46CAAA0A20B}" srcId="{11AF3679-0CC6-489D-A418-D1B0680D6CDE}" destId="{F182DFC8-6912-4E35-92E9-2985950381C4}" srcOrd="2" destOrd="0" parTransId="{14B4FEB5-BD5F-420B-8F77-EA49D919D8C5}" sibTransId="{709FD369-2AA6-410E-91B4-79FDCE9E65DB}"/>
    <dgm:cxn modelId="{BCA5E97B-4305-4401-A142-CB6D413932DC}" type="presOf" srcId="{D9E03DE2-F22D-497B-89D1-7B3583D9287A}" destId="{D5F686E7-F2FA-4C03-ADE2-F668CE4439B7}" srcOrd="0" destOrd="0" presId="urn:microsoft.com/office/officeart/2005/8/layout/lProcess2"/>
    <dgm:cxn modelId="{4576619A-EBE7-4D11-95A0-ED38B1082137}" srcId="{11AF3679-0CC6-489D-A418-D1B0680D6CDE}" destId="{CB253B3F-3D94-4EA7-BE86-8EA723328B9D}" srcOrd="3" destOrd="0" parTransId="{C9D08C47-DB6C-4CA8-8ECF-3D29BEA63C12}" sibTransId="{50E140C3-3410-41E6-9FA5-CB9F4C445EA2}"/>
    <dgm:cxn modelId="{07CFE49A-0A2C-47BD-9177-5BFCB16FE3CC}" type="presOf" srcId="{85A6306E-4594-4F9E-BE93-E6859203025D}" destId="{8C545A69-32DC-470B-B686-7449DB1EF61D}" srcOrd="0" destOrd="0" presId="urn:microsoft.com/office/officeart/2005/8/layout/lProcess2"/>
    <dgm:cxn modelId="{E5D1A89E-6471-4073-9D5D-541EB4212C6C}" type="presOf" srcId="{11AF3679-0CC6-489D-A418-D1B0680D6CDE}" destId="{3A712C2F-5A9C-47EF-B49A-79EF3B6105EE}" srcOrd="1" destOrd="0" presId="urn:microsoft.com/office/officeart/2005/8/layout/lProcess2"/>
    <dgm:cxn modelId="{56F132A2-9BD0-4AC5-8E24-2AC94853BC40}" type="presOf" srcId="{C683C99D-0F7B-44CA-902C-A8C4BC622A60}" destId="{2C8B1F3A-322C-40A0-8830-3EAB441B8576}" srcOrd="0" destOrd="0" presId="urn:microsoft.com/office/officeart/2005/8/layout/lProcess2"/>
    <dgm:cxn modelId="{2F892AA5-C59B-4656-B151-B96657045130}" srcId="{D75326F0-68E5-4087-9917-227441815928}" destId="{C683C99D-0F7B-44CA-902C-A8C4BC622A60}" srcOrd="0" destOrd="0" parTransId="{34FC28BE-463C-4BB2-8133-F1C525238666}" sibTransId="{6A97247A-B5C5-411C-BE68-8775B65B3032}"/>
    <dgm:cxn modelId="{FCEC02A8-5E97-4BEB-9929-275F98C0E651}" type="presOf" srcId="{BB88E9EE-F38A-43A0-BA9A-1B96626A20A6}" destId="{B118DE20-9153-4713-897B-BC01EAE46E02}" srcOrd="0" destOrd="1" presId="urn:microsoft.com/office/officeart/2005/8/layout/lProcess2"/>
    <dgm:cxn modelId="{CADAA4B2-195C-4D03-9A08-36058AB7D1AE}" type="presOf" srcId="{D75326F0-68E5-4087-9917-227441815928}" destId="{C227F491-00EA-4435-A1B2-75487EDD0F0D}" srcOrd="0" destOrd="0" presId="urn:microsoft.com/office/officeart/2005/8/layout/lProcess2"/>
    <dgm:cxn modelId="{0D2FC0BF-32AD-4A4E-9B3F-7C18BDD767F4}" type="presOf" srcId="{F182DFC8-6912-4E35-92E9-2985950381C4}" destId="{AE0C6DC1-705C-4D47-B684-AA0C303D4286}" srcOrd="0" destOrd="0" presId="urn:microsoft.com/office/officeart/2005/8/layout/lProcess2"/>
    <dgm:cxn modelId="{D03752C5-8E7C-402E-A538-C1CFF2FC4182}" type="presOf" srcId="{03BCED7C-0078-4540-AC57-CF44393D5C73}" destId="{FC394370-1544-412C-A75E-EB77811C796C}" srcOrd="0" destOrd="0" presId="urn:microsoft.com/office/officeart/2005/8/layout/lProcess2"/>
    <dgm:cxn modelId="{E9CEC5C5-46B3-44B6-A083-87F2EF47DBCE}" srcId="{1B1738F9-208E-45EB-BFAE-83E152D9F092}" destId="{7D8C955A-B392-4628-8E09-C4625D76BDE2}" srcOrd="1" destOrd="0" parTransId="{6EFE4678-6412-4DB1-833D-9FF19C7E164B}" sibTransId="{C9FD2889-C173-4BFF-8CA8-A289D16C123A}"/>
    <dgm:cxn modelId="{0A9049CC-0716-44FC-8420-82663F7F1597}" type="presOf" srcId="{8C4BCDAF-0755-4AD8-B911-E05E7614E5EC}" destId="{C142063A-B4AC-4CE8-83C9-B55D7D9093A3}" srcOrd="0" destOrd="0" presId="urn:microsoft.com/office/officeart/2005/8/layout/lProcess2"/>
    <dgm:cxn modelId="{489271DD-8B24-4E44-A767-F39DF483FF79}" srcId="{D9E03DE2-F22D-497B-89D1-7B3583D9287A}" destId="{D75326F0-68E5-4087-9917-227441815928}" srcOrd="2" destOrd="0" parTransId="{D1C5F52F-815A-4D9D-8867-8EA5BFD4BBCE}" sibTransId="{C349B545-E545-486C-8B5B-FB2D65932B1C}"/>
    <dgm:cxn modelId="{6179A0EA-B79C-40FF-A0CD-24E4006696E7}" type="presOf" srcId="{11AF3679-0CC6-489D-A418-D1B0680D6CDE}" destId="{16E4277B-72A9-4931-B2CA-E599E91A3946}" srcOrd="0" destOrd="0" presId="urn:microsoft.com/office/officeart/2005/8/layout/lProcess2"/>
    <dgm:cxn modelId="{81744BEE-EB0C-461F-9754-35CA693C60D4}" srcId="{D9E03DE2-F22D-497B-89D1-7B3583D9287A}" destId="{C06B6797-9E6E-4D6F-8823-2E94AFFEE2B7}" srcOrd="0" destOrd="0" parTransId="{D82B4E2C-C071-4514-91CE-BC00932E481C}" sibTransId="{77869FA7-D836-445C-9100-35B1AE1F419B}"/>
    <dgm:cxn modelId="{17A3FBF1-B2E4-4100-AF3E-523A9B364415}" type="presOf" srcId="{1B1738F9-208E-45EB-BFAE-83E152D9F092}" destId="{B118DE20-9153-4713-897B-BC01EAE46E02}" srcOrd="0" destOrd="0" presId="urn:microsoft.com/office/officeart/2005/8/layout/lProcess2"/>
    <dgm:cxn modelId="{53FEF1F5-65C0-4D70-8CF5-75C638944846}" srcId="{11AF3679-0CC6-489D-A418-D1B0680D6CDE}" destId="{8C4BCDAF-0755-4AD8-B911-E05E7614E5EC}" srcOrd="1" destOrd="0" parTransId="{3325BFD9-0542-408E-AAF0-CE3685E97AE6}" sibTransId="{E7A03175-E225-413C-8B17-DF01D7A018C5}"/>
    <dgm:cxn modelId="{E4E2D7F9-EDA3-44ED-B0EF-51B68391B0C0}" type="presOf" srcId="{8F1112D7-B920-49C4-9BB6-282A57F4DA99}" destId="{CF698235-E837-42F2-8859-605E88642ABB}" srcOrd="0" destOrd="0" presId="urn:microsoft.com/office/officeart/2005/8/layout/lProcess2"/>
    <dgm:cxn modelId="{1AE8F299-7DDC-401E-BB6D-26340FB20230}" type="presParOf" srcId="{D5F686E7-F2FA-4C03-ADE2-F668CE4439B7}" destId="{E9CC359C-22B7-4612-8970-B2D60282C90F}" srcOrd="0" destOrd="0" presId="urn:microsoft.com/office/officeart/2005/8/layout/lProcess2"/>
    <dgm:cxn modelId="{3D977E0E-C4EA-4AFB-8079-F1D513C30677}" type="presParOf" srcId="{E9CC359C-22B7-4612-8970-B2D60282C90F}" destId="{91589E69-1A94-4955-A538-47DE9A6AB42D}" srcOrd="0" destOrd="0" presId="urn:microsoft.com/office/officeart/2005/8/layout/lProcess2"/>
    <dgm:cxn modelId="{7C6078A4-00DF-49F9-918E-B4C9C90CA471}" type="presParOf" srcId="{E9CC359C-22B7-4612-8970-B2D60282C90F}" destId="{6298E6B5-F07B-494C-AF03-221BC73761B9}" srcOrd="1" destOrd="0" presId="urn:microsoft.com/office/officeart/2005/8/layout/lProcess2"/>
    <dgm:cxn modelId="{E6D03780-00DE-46D4-92E9-E98E4D092D49}" type="presParOf" srcId="{E9CC359C-22B7-4612-8970-B2D60282C90F}" destId="{6D4B68AB-2B6C-436D-B528-B1EBFB703515}" srcOrd="2" destOrd="0" presId="urn:microsoft.com/office/officeart/2005/8/layout/lProcess2"/>
    <dgm:cxn modelId="{DCA0D8DF-494E-4554-8758-4DFA6848B043}" type="presParOf" srcId="{6D4B68AB-2B6C-436D-B528-B1EBFB703515}" destId="{37DFEC57-9967-4BE2-A966-6F1BEC31FDE4}" srcOrd="0" destOrd="0" presId="urn:microsoft.com/office/officeart/2005/8/layout/lProcess2"/>
    <dgm:cxn modelId="{5D067025-918F-4592-9797-3175AF9AA5CB}" type="presParOf" srcId="{37DFEC57-9967-4BE2-A966-6F1BEC31FDE4}" destId="{B118DE20-9153-4713-897B-BC01EAE46E02}" srcOrd="0" destOrd="0" presId="urn:microsoft.com/office/officeart/2005/8/layout/lProcess2"/>
    <dgm:cxn modelId="{34BCAC22-DB98-425E-8CFC-4D09C68AAEF4}" type="presParOf" srcId="{37DFEC57-9967-4BE2-A966-6F1BEC31FDE4}" destId="{3426C1F6-6FC3-43B5-83B3-E6DEB56EFB89}" srcOrd="1" destOrd="0" presId="urn:microsoft.com/office/officeart/2005/8/layout/lProcess2"/>
    <dgm:cxn modelId="{1A7B0861-8E73-42EA-B315-34B2D155FE3F}" type="presParOf" srcId="{37DFEC57-9967-4BE2-A966-6F1BEC31FDE4}" destId="{7FE95898-F7B5-4B63-B869-993293EE0BB8}" srcOrd="2" destOrd="0" presId="urn:microsoft.com/office/officeart/2005/8/layout/lProcess2"/>
    <dgm:cxn modelId="{04ADDCF0-34D3-4D87-8E2F-EBFE7F8A9EE4}" type="presParOf" srcId="{37DFEC57-9967-4BE2-A966-6F1BEC31FDE4}" destId="{800BFDE4-6183-4F6D-AA5A-3423B9E5C128}" srcOrd="3" destOrd="0" presId="urn:microsoft.com/office/officeart/2005/8/layout/lProcess2"/>
    <dgm:cxn modelId="{85B0B524-D636-4C96-9C3A-43236D2032C3}" type="presParOf" srcId="{37DFEC57-9967-4BE2-A966-6F1BEC31FDE4}" destId="{FC394370-1544-412C-A75E-EB77811C796C}" srcOrd="4" destOrd="0" presId="urn:microsoft.com/office/officeart/2005/8/layout/lProcess2"/>
    <dgm:cxn modelId="{8831EB60-D74E-4928-B44E-7772B9DF99B8}" type="presParOf" srcId="{37DFEC57-9967-4BE2-A966-6F1BEC31FDE4}" destId="{59C2A928-9262-4FE5-AAF4-3888F88DCCA4}" srcOrd="5" destOrd="0" presId="urn:microsoft.com/office/officeart/2005/8/layout/lProcess2"/>
    <dgm:cxn modelId="{83E1503A-983A-4AD8-A43F-2EB8A6A232F9}" type="presParOf" srcId="{37DFEC57-9967-4BE2-A966-6F1BEC31FDE4}" destId="{4250AF91-FC56-4547-92BC-59A23CA52650}" srcOrd="6" destOrd="0" presId="urn:microsoft.com/office/officeart/2005/8/layout/lProcess2"/>
    <dgm:cxn modelId="{A2973AE0-0B40-461B-A13A-76965A3E4823}" type="presParOf" srcId="{D5F686E7-F2FA-4C03-ADE2-F668CE4439B7}" destId="{544DEFC2-BEFD-4A8C-A3EE-D4D4CF6452F6}" srcOrd="1" destOrd="0" presId="urn:microsoft.com/office/officeart/2005/8/layout/lProcess2"/>
    <dgm:cxn modelId="{0C1D3845-7B75-42FD-A13B-3BC6210F1AF4}" type="presParOf" srcId="{D5F686E7-F2FA-4C03-ADE2-F668CE4439B7}" destId="{CAC72698-D8B3-4DB9-BBB7-1E193AD130DA}" srcOrd="2" destOrd="0" presId="urn:microsoft.com/office/officeart/2005/8/layout/lProcess2"/>
    <dgm:cxn modelId="{6F4E1679-4CC1-4A34-94E8-3E668D3B1FC0}" type="presParOf" srcId="{CAC72698-D8B3-4DB9-BBB7-1E193AD130DA}" destId="{16E4277B-72A9-4931-B2CA-E599E91A3946}" srcOrd="0" destOrd="0" presId="urn:microsoft.com/office/officeart/2005/8/layout/lProcess2"/>
    <dgm:cxn modelId="{7F7E170F-77D9-469D-956E-97A822A21A04}" type="presParOf" srcId="{CAC72698-D8B3-4DB9-BBB7-1E193AD130DA}" destId="{3A712C2F-5A9C-47EF-B49A-79EF3B6105EE}" srcOrd="1" destOrd="0" presId="urn:microsoft.com/office/officeart/2005/8/layout/lProcess2"/>
    <dgm:cxn modelId="{5FB3DEDD-1973-4094-B3FD-86B4CA3A7345}" type="presParOf" srcId="{CAC72698-D8B3-4DB9-BBB7-1E193AD130DA}" destId="{98E84763-945C-47FB-9000-4C4624A47F4E}" srcOrd="2" destOrd="0" presId="urn:microsoft.com/office/officeart/2005/8/layout/lProcess2"/>
    <dgm:cxn modelId="{B36FA3B7-94E8-4840-997B-9E043D332CD3}" type="presParOf" srcId="{98E84763-945C-47FB-9000-4C4624A47F4E}" destId="{019FAB3D-BAB1-492B-A438-04EC7659FB23}" srcOrd="0" destOrd="0" presId="urn:microsoft.com/office/officeart/2005/8/layout/lProcess2"/>
    <dgm:cxn modelId="{2499EDEA-D92B-487C-9844-591CC2ABA7A5}" type="presParOf" srcId="{019FAB3D-BAB1-492B-A438-04EC7659FB23}" destId="{CF698235-E837-42F2-8859-605E88642ABB}" srcOrd="0" destOrd="0" presId="urn:microsoft.com/office/officeart/2005/8/layout/lProcess2"/>
    <dgm:cxn modelId="{EF358341-3E56-44C4-B9A0-C2B8A41D20D2}" type="presParOf" srcId="{019FAB3D-BAB1-492B-A438-04EC7659FB23}" destId="{DC6D4D18-BA1F-4132-BDC9-4CCABC6E92EA}" srcOrd="1" destOrd="0" presId="urn:microsoft.com/office/officeart/2005/8/layout/lProcess2"/>
    <dgm:cxn modelId="{BE453274-C92A-40E8-9140-716115010F4F}" type="presParOf" srcId="{019FAB3D-BAB1-492B-A438-04EC7659FB23}" destId="{C142063A-B4AC-4CE8-83C9-B55D7D9093A3}" srcOrd="2" destOrd="0" presId="urn:microsoft.com/office/officeart/2005/8/layout/lProcess2"/>
    <dgm:cxn modelId="{7CD148CA-1979-410A-8496-9EDA6CE198DE}" type="presParOf" srcId="{019FAB3D-BAB1-492B-A438-04EC7659FB23}" destId="{EFD4ABFE-A2DF-4DD9-9BAA-40AF718073FC}" srcOrd="3" destOrd="0" presId="urn:microsoft.com/office/officeart/2005/8/layout/lProcess2"/>
    <dgm:cxn modelId="{EE0721DC-FB4C-49FD-AF96-1A5EA2A06D71}" type="presParOf" srcId="{019FAB3D-BAB1-492B-A438-04EC7659FB23}" destId="{AE0C6DC1-705C-4D47-B684-AA0C303D4286}" srcOrd="4" destOrd="0" presId="urn:microsoft.com/office/officeart/2005/8/layout/lProcess2"/>
    <dgm:cxn modelId="{48CB9AB5-7617-4955-BB70-3233BB275ACB}" type="presParOf" srcId="{019FAB3D-BAB1-492B-A438-04EC7659FB23}" destId="{852A96F7-9C0B-47E3-8CDF-ABBCD62F05C1}" srcOrd="5" destOrd="0" presId="urn:microsoft.com/office/officeart/2005/8/layout/lProcess2"/>
    <dgm:cxn modelId="{3C265E19-4A7C-4CB9-B4C2-FCC1005C12E4}" type="presParOf" srcId="{019FAB3D-BAB1-492B-A438-04EC7659FB23}" destId="{88000506-89E2-4092-9E5D-9821C9D88EEA}" srcOrd="6" destOrd="0" presId="urn:microsoft.com/office/officeart/2005/8/layout/lProcess2"/>
    <dgm:cxn modelId="{C827C78D-2066-4369-8D3E-09AF9D57AD70}" type="presParOf" srcId="{D5F686E7-F2FA-4C03-ADE2-F668CE4439B7}" destId="{AC53A961-8604-49CF-A047-B949470E48C4}" srcOrd="3" destOrd="0" presId="urn:microsoft.com/office/officeart/2005/8/layout/lProcess2"/>
    <dgm:cxn modelId="{6C5147DE-F6F5-4903-9C47-6A733CFB76E6}" type="presParOf" srcId="{D5F686E7-F2FA-4C03-ADE2-F668CE4439B7}" destId="{AEECEE5B-49FA-4F99-846C-1F83D3A4E5D5}" srcOrd="4" destOrd="0" presId="urn:microsoft.com/office/officeart/2005/8/layout/lProcess2"/>
    <dgm:cxn modelId="{A80F2923-E261-42C1-A4B0-99067C8EC258}" type="presParOf" srcId="{AEECEE5B-49FA-4F99-846C-1F83D3A4E5D5}" destId="{C227F491-00EA-4435-A1B2-75487EDD0F0D}" srcOrd="0" destOrd="0" presId="urn:microsoft.com/office/officeart/2005/8/layout/lProcess2"/>
    <dgm:cxn modelId="{4F3CB295-397A-415F-88DE-2F5E8B4578C8}" type="presParOf" srcId="{AEECEE5B-49FA-4F99-846C-1F83D3A4E5D5}" destId="{B3FC9BB8-EEB0-4F16-91CD-D270E82841F2}" srcOrd="1" destOrd="0" presId="urn:microsoft.com/office/officeart/2005/8/layout/lProcess2"/>
    <dgm:cxn modelId="{6E2D8691-53FC-4099-A66A-CD375EE77ABE}" type="presParOf" srcId="{AEECEE5B-49FA-4F99-846C-1F83D3A4E5D5}" destId="{D4CEBF1E-461F-491F-A9E0-F23B7FAE8D31}" srcOrd="2" destOrd="0" presId="urn:microsoft.com/office/officeart/2005/8/layout/lProcess2"/>
    <dgm:cxn modelId="{86209115-77FC-47F7-9D3D-3B1A07B2FD7A}" type="presParOf" srcId="{D4CEBF1E-461F-491F-A9E0-F23B7FAE8D31}" destId="{4A1828B3-3AA0-49BB-B166-D599BCDDF680}" srcOrd="0" destOrd="0" presId="urn:microsoft.com/office/officeart/2005/8/layout/lProcess2"/>
    <dgm:cxn modelId="{6308FE8B-5FAC-495E-9824-B7EDAB933066}" type="presParOf" srcId="{4A1828B3-3AA0-49BB-B166-D599BCDDF680}" destId="{2C8B1F3A-322C-40A0-8830-3EAB441B8576}" srcOrd="0" destOrd="0" presId="urn:microsoft.com/office/officeart/2005/8/layout/lProcess2"/>
    <dgm:cxn modelId="{07A55042-06C7-4C67-BB2A-76AD5D86566E}" type="presParOf" srcId="{4A1828B3-3AA0-49BB-B166-D599BCDDF680}" destId="{DEE75DE7-BD09-4D63-857A-FF94C4F06CA3}" srcOrd="1" destOrd="0" presId="urn:microsoft.com/office/officeart/2005/8/layout/lProcess2"/>
    <dgm:cxn modelId="{9C0E3210-8AC0-4B24-8E6A-62E6A8172B60}" type="presParOf" srcId="{4A1828B3-3AA0-49BB-B166-D599BCDDF680}" destId="{8C545A69-32DC-470B-B686-7449DB1EF61D}" srcOrd="2" destOrd="0" presId="urn:microsoft.com/office/officeart/2005/8/layout/lProcess2"/>
    <dgm:cxn modelId="{BD38C68A-196D-493D-9264-931C067BE293}" type="presParOf" srcId="{4A1828B3-3AA0-49BB-B166-D599BCDDF680}" destId="{92DE0DA9-298E-42C0-B413-243C0C35C82B}" srcOrd="3" destOrd="0" presId="urn:microsoft.com/office/officeart/2005/8/layout/lProcess2"/>
    <dgm:cxn modelId="{2A939958-90AC-4FAD-A04F-351CCAD69B5B}" type="presParOf" srcId="{4A1828B3-3AA0-49BB-B166-D599BCDDF680}" destId="{1B9EC397-8658-4EE6-949D-606C8C2F5673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A5E6A2-C916-4A1F-812D-2F573C89949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F3CE413-6F6C-4D10-A89B-12F3B12A12B1}">
      <dgm:prSet phldrT="[Szöveg]"/>
      <dgm:spPr/>
      <dgm:t>
        <a:bodyPr/>
        <a:lstStyle/>
        <a:p>
          <a:r>
            <a:rPr lang="hu-HU" dirty="0"/>
            <a:t>Infrastrukturális beruházás</a:t>
          </a:r>
        </a:p>
      </dgm:t>
    </dgm:pt>
    <dgm:pt modelId="{72937938-3FFE-43A6-A9F8-E1B054C1AA14}" type="parTrans" cxnId="{0C486A9E-90F7-46FD-BD9E-056784CA705E}">
      <dgm:prSet/>
      <dgm:spPr/>
      <dgm:t>
        <a:bodyPr/>
        <a:lstStyle/>
        <a:p>
          <a:endParaRPr lang="hu-HU"/>
        </a:p>
      </dgm:t>
    </dgm:pt>
    <dgm:pt modelId="{9A09B45F-D3DF-4A0F-9C90-F49ADBBEA2A7}" type="sibTrans" cxnId="{0C486A9E-90F7-46FD-BD9E-056784CA705E}">
      <dgm:prSet/>
      <dgm:spPr/>
      <dgm:t>
        <a:bodyPr/>
        <a:lstStyle/>
        <a:p>
          <a:endParaRPr lang="hu-HU"/>
        </a:p>
      </dgm:t>
    </dgm:pt>
    <dgm:pt modelId="{1ADF21C1-36C4-4A02-A30D-C0370ED92093}">
      <dgm:prSet phldrT="[Szöveg]"/>
      <dgm:spPr/>
      <dgm:t>
        <a:bodyPr/>
        <a:lstStyle/>
        <a:p>
          <a:r>
            <a:rPr lang="hu-HU" dirty="0"/>
            <a:t>Beruházásonként az alapító városok:</a:t>
          </a:r>
        </a:p>
        <a:p>
          <a:r>
            <a:rPr lang="hu-HU" dirty="0"/>
            <a:t>Mosonmagyaróvár, Somorja, Győr, Dunaszerdahely</a:t>
          </a:r>
        </a:p>
      </dgm:t>
    </dgm:pt>
    <dgm:pt modelId="{9BEB4A13-B134-4ED9-8A91-4D28D5BB929F}" type="parTrans" cxnId="{29265F33-21FC-4063-8515-72A03BD6C8FD}">
      <dgm:prSet/>
      <dgm:spPr/>
      <dgm:t>
        <a:bodyPr/>
        <a:lstStyle/>
        <a:p>
          <a:endParaRPr lang="hu-HU"/>
        </a:p>
      </dgm:t>
    </dgm:pt>
    <dgm:pt modelId="{228B40B4-0FAB-49A8-9C77-DA6F85A07824}" type="sibTrans" cxnId="{29265F33-21FC-4063-8515-72A03BD6C8FD}">
      <dgm:prSet/>
      <dgm:spPr/>
      <dgm:t>
        <a:bodyPr/>
        <a:lstStyle/>
        <a:p>
          <a:endParaRPr lang="hu-HU"/>
        </a:p>
      </dgm:t>
    </dgm:pt>
    <dgm:pt modelId="{E9EE77DA-EE8C-42F5-9E5D-106A4553AF9F}">
      <dgm:prSet phldrT="[Szöveg]"/>
      <dgm:spPr/>
      <dgm:t>
        <a:bodyPr/>
        <a:lstStyle/>
        <a:p>
          <a:r>
            <a:rPr lang="hu-HU" dirty="0"/>
            <a:t>Összesen:</a:t>
          </a:r>
        </a:p>
        <a:p>
          <a:r>
            <a:rPr lang="hu-HU" dirty="0"/>
            <a:t>4 partner</a:t>
          </a:r>
        </a:p>
      </dgm:t>
    </dgm:pt>
    <dgm:pt modelId="{8A0F6378-6E5E-41DE-B4AA-C378D01631A9}" type="parTrans" cxnId="{8E389B99-EDBB-4DEC-B1F8-B509055A108E}">
      <dgm:prSet/>
      <dgm:spPr/>
      <dgm:t>
        <a:bodyPr/>
        <a:lstStyle/>
        <a:p>
          <a:endParaRPr lang="hu-HU"/>
        </a:p>
      </dgm:t>
    </dgm:pt>
    <dgm:pt modelId="{D210683A-33A5-4D3B-9DDA-37BC57B11FFF}" type="sibTrans" cxnId="{8E389B99-EDBB-4DEC-B1F8-B509055A108E}">
      <dgm:prSet/>
      <dgm:spPr/>
      <dgm:t>
        <a:bodyPr/>
        <a:lstStyle/>
        <a:p>
          <a:endParaRPr lang="hu-HU"/>
        </a:p>
      </dgm:t>
    </dgm:pt>
    <dgm:pt modelId="{764C8189-28B4-4562-8A36-B8250EF2A5B6}">
      <dgm:prSet phldrT="[Szöveg]"/>
      <dgm:spPr/>
      <dgm:t>
        <a:bodyPr/>
        <a:lstStyle/>
        <a:p>
          <a:r>
            <a:rPr lang="hu-HU" dirty="0"/>
            <a:t>Szemléletformáló eszközök </a:t>
          </a:r>
        </a:p>
      </dgm:t>
    </dgm:pt>
    <dgm:pt modelId="{AB478E37-ECBE-4262-836D-7A4086EDC13E}" type="parTrans" cxnId="{FECD1268-5698-4054-9710-2C9336D9CE7A}">
      <dgm:prSet/>
      <dgm:spPr/>
      <dgm:t>
        <a:bodyPr/>
        <a:lstStyle/>
        <a:p>
          <a:endParaRPr lang="hu-HU"/>
        </a:p>
      </dgm:t>
    </dgm:pt>
    <dgm:pt modelId="{26588D7D-2A47-4B79-B390-28C7E338C97E}" type="sibTrans" cxnId="{FECD1268-5698-4054-9710-2C9336D9CE7A}">
      <dgm:prSet/>
      <dgm:spPr/>
      <dgm:t>
        <a:bodyPr/>
        <a:lstStyle/>
        <a:p>
          <a:endParaRPr lang="hu-HU"/>
        </a:p>
      </dgm:t>
    </dgm:pt>
    <dgm:pt modelId="{15D2D6E5-DE08-4AA0-ABAF-5F1B3C1028A0}">
      <dgm:prSet phldrT="[Szöveg]"/>
      <dgm:spPr/>
      <dgm:t>
        <a:bodyPr/>
        <a:lstStyle/>
        <a:p>
          <a:r>
            <a:rPr lang="hu-HU" dirty="0"/>
            <a:t>Megvalósítók:</a:t>
          </a:r>
        </a:p>
        <a:p>
          <a:r>
            <a:rPr lang="hu-HU" dirty="0" err="1"/>
            <a:t>Arrabona</a:t>
          </a:r>
          <a:r>
            <a:rPr lang="hu-HU" dirty="0"/>
            <a:t> EGTC, Csallóköz </a:t>
          </a:r>
          <a:r>
            <a:rPr lang="hu-HU" dirty="0">
              <a:latin typeface="Recursive"/>
            </a:rPr>
            <a:t>Natúrpark</a:t>
          </a:r>
          <a:endParaRPr lang="hu-HU" dirty="0"/>
        </a:p>
      </dgm:t>
    </dgm:pt>
    <dgm:pt modelId="{F47540F9-2CF5-4FDA-9355-34C2EA7D4E08}" type="parTrans" cxnId="{1B69FAD1-CBC9-4AC9-8A8B-8DD4DEDD43A3}">
      <dgm:prSet/>
      <dgm:spPr/>
      <dgm:t>
        <a:bodyPr/>
        <a:lstStyle/>
        <a:p>
          <a:endParaRPr lang="hu-HU"/>
        </a:p>
      </dgm:t>
    </dgm:pt>
    <dgm:pt modelId="{FCA8C200-30DE-4430-8F94-53F881FC75D8}" type="sibTrans" cxnId="{1B69FAD1-CBC9-4AC9-8A8B-8DD4DEDD43A3}">
      <dgm:prSet/>
      <dgm:spPr/>
      <dgm:t>
        <a:bodyPr/>
        <a:lstStyle/>
        <a:p>
          <a:endParaRPr lang="hu-HU"/>
        </a:p>
      </dgm:t>
    </dgm:pt>
    <dgm:pt modelId="{7CA6439E-D15E-4E66-A351-11E818008AAD}">
      <dgm:prSet phldrT="[Szöveg]"/>
      <dgm:spPr/>
      <dgm:t>
        <a:bodyPr/>
        <a:lstStyle/>
        <a:p>
          <a:r>
            <a:rPr lang="hu-HU" dirty="0"/>
            <a:t>Összesen kb.</a:t>
          </a:r>
        </a:p>
        <a:p>
          <a:r>
            <a:rPr lang="hu-HU" dirty="0"/>
            <a:t>2 partner</a:t>
          </a:r>
        </a:p>
      </dgm:t>
    </dgm:pt>
    <dgm:pt modelId="{0887BDE1-2573-4738-9A6A-5BE926EDBEE2}" type="parTrans" cxnId="{C66F65C0-D43D-4D7D-9E56-C432E4344DA6}">
      <dgm:prSet/>
      <dgm:spPr/>
      <dgm:t>
        <a:bodyPr/>
        <a:lstStyle/>
        <a:p>
          <a:endParaRPr lang="hu-HU"/>
        </a:p>
      </dgm:t>
    </dgm:pt>
    <dgm:pt modelId="{E80FE006-55A1-4190-8145-50965666097F}" type="sibTrans" cxnId="{C66F65C0-D43D-4D7D-9E56-C432E4344DA6}">
      <dgm:prSet/>
      <dgm:spPr/>
      <dgm:t>
        <a:bodyPr/>
        <a:lstStyle/>
        <a:p>
          <a:endParaRPr lang="hu-HU"/>
        </a:p>
      </dgm:t>
    </dgm:pt>
    <dgm:pt modelId="{A3BED644-C995-4746-B248-A67826DC84AB}">
      <dgm:prSet phldrT="[Szöveg]"/>
      <dgm:spPr/>
      <dgm:t>
        <a:bodyPr/>
        <a:lstStyle/>
        <a:p>
          <a:r>
            <a:rPr lang="hu-HU" dirty="0"/>
            <a:t>Szemléletformáló programok</a:t>
          </a:r>
        </a:p>
      </dgm:t>
    </dgm:pt>
    <dgm:pt modelId="{CB92EBA4-DEBA-4AB0-AC2C-4BC1EF424F5B}" type="parTrans" cxnId="{D2A0ED6E-7BF6-42F5-AF4F-49DBED185340}">
      <dgm:prSet/>
      <dgm:spPr/>
      <dgm:t>
        <a:bodyPr/>
        <a:lstStyle/>
        <a:p>
          <a:endParaRPr lang="hu-HU"/>
        </a:p>
      </dgm:t>
    </dgm:pt>
    <dgm:pt modelId="{66B82A8A-1921-4AB0-A356-5E10C5A6529C}" type="sibTrans" cxnId="{D2A0ED6E-7BF6-42F5-AF4F-49DBED185340}">
      <dgm:prSet/>
      <dgm:spPr/>
      <dgm:t>
        <a:bodyPr/>
        <a:lstStyle/>
        <a:p>
          <a:endParaRPr lang="hu-HU"/>
        </a:p>
      </dgm:t>
    </dgm:pt>
    <dgm:pt modelId="{45B05041-9CF6-4890-9A68-6FF09D379C7B}">
      <dgm:prSet phldrT="[Szöveg]"/>
      <dgm:spPr/>
      <dgm:t>
        <a:bodyPr/>
        <a:lstStyle/>
        <a:p>
          <a:r>
            <a:rPr lang="hu-HU" dirty="0"/>
            <a:t>Megvalósítók:</a:t>
          </a:r>
        </a:p>
        <a:p>
          <a:r>
            <a:rPr lang="hu-HU" dirty="0" err="1"/>
            <a:t>Arrabona</a:t>
          </a:r>
          <a:r>
            <a:rPr lang="hu-HU" dirty="0"/>
            <a:t> EGTC, Csallóköz </a:t>
          </a:r>
          <a:r>
            <a:rPr lang="hu-HU" dirty="0">
              <a:latin typeface="Recursive"/>
            </a:rPr>
            <a:t>Natúrpark</a:t>
          </a:r>
          <a:endParaRPr lang="hu-HU" dirty="0"/>
        </a:p>
        <a:p>
          <a:r>
            <a:rPr lang="hu-HU" dirty="0"/>
            <a:t>Széchenyi Egyetem</a:t>
          </a:r>
        </a:p>
      </dgm:t>
    </dgm:pt>
    <dgm:pt modelId="{C4A69B93-6B31-4C36-AD56-F0C054186A7B}" type="parTrans" cxnId="{3F5DA451-8129-416B-8DE3-5810401ECDC9}">
      <dgm:prSet/>
      <dgm:spPr/>
      <dgm:t>
        <a:bodyPr/>
        <a:lstStyle/>
        <a:p>
          <a:endParaRPr lang="hu-HU"/>
        </a:p>
      </dgm:t>
    </dgm:pt>
    <dgm:pt modelId="{49F24104-1208-4F50-B6A3-53A0009F44C6}" type="sibTrans" cxnId="{3F5DA451-8129-416B-8DE3-5810401ECDC9}">
      <dgm:prSet/>
      <dgm:spPr/>
      <dgm:t>
        <a:bodyPr/>
        <a:lstStyle/>
        <a:p>
          <a:endParaRPr lang="hu-HU"/>
        </a:p>
      </dgm:t>
    </dgm:pt>
    <dgm:pt modelId="{5DEC63B5-B276-4130-AC2D-31AE5ED89164}">
      <dgm:prSet phldrT="[Szöveg]"/>
      <dgm:spPr/>
      <dgm:t>
        <a:bodyPr/>
        <a:lstStyle/>
        <a:p>
          <a:r>
            <a:rPr lang="hu-HU" dirty="0"/>
            <a:t>További 1 partner, azaz mindösszesen: 7 partner</a:t>
          </a:r>
        </a:p>
      </dgm:t>
    </dgm:pt>
    <dgm:pt modelId="{91E2C204-DF8D-4B60-B5E1-107320C50A77}" type="parTrans" cxnId="{AAFDF37A-70CC-4E68-8FB7-2941D68A7A6A}">
      <dgm:prSet/>
      <dgm:spPr/>
      <dgm:t>
        <a:bodyPr/>
        <a:lstStyle/>
        <a:p>
          <a:endParaRPr lang="hu-HU"/>
        </a:p>
      </dgm:t>
    </dgm:pt>
    <dgm:pt modelId="{3247F17C-6D39-480F-B491-3175C1956A28}" type="sibTrans" cxnId="{AAFDF37A-70CC-4E68-8FB7-2941D68A7A6A}">
      <dgm:prSet/>
      <dgm:spPr/>
      <dgm:t>
        <a:bodyPr/>
        <a:lstStyle/>
        <a:p>
          <a:endParaRPr lang="hu-HU"/>
        </a:p>
      </dgm:t>
    </dgm:pt>
    <dgm:pt modelId="{21542FE5-4A93-4798-85D6-40ED66A21114}" type="pres">
      <dgm:prSet presAssocID="{E1A5E6A2-C916-4A1F-812D-2F573C899490}" presName="theList" presStyleCnt="0">
        <dgm:presLayoutVars>
          <dgm:dir/>
          <dgm:animLvl val="lvl"/>
          <dgm:resizeHandles val="exact"/>
        </dgm:presLayoutVars>
      </dgm:prSet>
      <dgm:spPr/>
    </dgm:pt>
    <dgm:pt modelId="{9A0CFFE3-59BA-47FD-8EFC-A9767A3890AE}" type="pres">
      <dgm:prSet presAssocID="{5F3CE413-6F6C-4D10-A89B-12F3B12A12B1}" presName="compNode" presStyleCnt="0"/>
      <dgm:spPr/>
    </dgm:pt>
    <dgm:pt modelId="{E9B29B2D-FBDB-4419-AB7C-938964C98673}" type="pres">
      <dgm:prSet presAssocID="{5F3CE413-6F6C-4D10-A89B-12F3B12A12B1}" presName="aNode" presStyleLbl="bgShp" presStyleIdx="0" presStyleCnt="3"/>
      <dgm:spPr/>
    </dgm:pt>
    <dgm:pt modelId="{AA10DBAA-FFF0-46FE-8227-49C6C7F38243}" type="pres">
      <dgm:prSet presAssocID="{5F3CE413-6F6C-4D10-A89B-12F3B12A12B1}" presName="textNode" presStyleLbl="bgShp" presStyleIdx="0" presStyleCnt="3"/>
      <dgm:spPr/>
    </dgm:pt>
    <dgm:pt modelId="{47DC1F38-E6C1-4DB0-A1EE-001181765701}" type="pres">
      <dgm:prSet presAssocID="{5F3CE413-6F6C-4D10-A89B-12F3B12A12B1}" presName="compChildNode" presStyleCnt="0"/>
      <dgm:spPr/>
    </dgm:pt>
    <dgm:pt modelId="{ED843FCB-794E-4AE4-84E5-73F21495BC73}" type="pres">
      <dgm:prSet presAssocID="{5F3CE413-6F6C-4D10-A89B-12F3B12A12B1}" presName="theInnerList" presStyleCnt="0"/>
      <dgm:spPr/>
    </dgm:pt>
    <dgm:pt modelId="{313E505E-FF29-4B2A-A012-C1757B84FD95}" type="pres">
      <dgm:prSet presAssocID="{1ADF21C1-36C4-4A02-A30D-C0370ED92093}" presName="childNode" presStyleLbl="node1" presStyleIdx="0" presStyleCnt="6">
        <dgm:presLayoutVars>
          <dgm:bulletEnabled val="1"/>
        </dgm:presLayoutVars>
      </dgm:prSet>
      <dgm:spPr/>
    </dgm:pt>
    <dgm:pt modelId="{2769A31C-DADC-4E71-990F-E23D4EA1DDB9}" type="pres">
      <dgm:prSet presAssocID="{1ADF21C1-36C4-4A02-A30D-C0370ED92093}" presName="aSpace2" presStyleCnt="0"/>
      <dgm:spPr/>
    </dgm:pt>
    <dgm:pt modelId="{EDD3E441-876A-4AE2-9CF6-ECEC17029263}" type="pres">
      <dgm:prSet presAssocID="{E9EE77DA-EE8C-42F5-9E5D-106A4553AF9F}" presName="childNode" presStyleLbl="node1" presStyleIdx="1" presStyleCnt="6">
        <dgm:presLayoutVars>
          <dgm:bulletEnabled val="1"/>
        </dgm:presLayoutVars>
      </dgm:prSet>
      <dgm:spPr/>
    </dgm:pt>
    <dgm:pt modelId="{D378351A-667B-4C7E-A6B9-E68EA4D7BE43}" type="pres">
      <dgm:prSet presAssocID="{5F3CE413-6F6C-4D10-A89B-12F3B12A12B1}" presName="aSpace" presStyleCnt="0"/>
      <dgm:spPr/>
    </dgm:pt>
    <dgm:pt modelId="{FAA5E5A2-9575-4DFE-B201-1F67D695FC8B}" type="pres">
      <dgm:prSet presAssocID="{764C8189-28B4-4562-8A36-B8250EF2A5B6}" presName="compNode" presStyleCnt="0"/>
      <dgm:spPr/>
    </dgm:pt>
    <dgm:pt modelId="{CC28B15F-7659-40DE-A7B3-3AE5B99F323F}" type="pres">
      <dgm:prSet presAssocID="{764C8189-28B4-4562-8A36-B8250EF2A5B6}" presName="aNode" presStyleLbl="bgShp" presStyleIdx="1" presStyleCnt="3"/>
      <dgm:spPr/>
    </dgm:pt>
    <dgm:pt modelId="{0CADC044-1492-4DA2-8569-37A641D28D55}" type="pres">
      <dgm:prSet presAssocID="{764C8189-28B4-4562-8A36-B8250EF2A5B6}" presName="textNode" presStyleLbl="bgShp" presStyleIdx="1" presStyleCnt="3"/>
      <dgm:spPr/>
    </dgm:pt>
    <dgm:pt modelId="{29C3B5AE-6C7B-47EA-AD02-1E49B3A473CE}" type="pres">
      <dgm:prSet presAssocID="{764C8189-28B4-4562-8A36-B8250EF2A5B6}" presName="compChildNode" presStyleCnt="0"/>
      <dgm:spPr/>
    </dgm:pt>
    <dgm:pt modelId="{7C1D5BD2-84D8-4B76-926D-B288A7305FA5}" type="pres">
      <dgm:prSet presAssocID="{764C8189-28B4-4562-8A36-B8250EF2A5B6}" presName="theInnerList" presStyleCnt="0"/>
      <dgm:spPr/>
    </dgm:pt>
    <dgm:pt modelId="{DF455923-6603-4328-85EE-D6368E2A03B3}" type="pres">
      <dgm:prSet presAssocID="{15D2D6E5-DE08-4AA0-ABAF-5F1B3C1028A0}" presName="childNode" presStyleLbl="node1" presStyleIdx="2" presStyleCnt="6">
        <dgm:presLayoutVars>
          <dgm:bulletEnabled val="1"/>
        </dgm:presLayoutVars>
      </dgm:prSet>
      <dgm:spPr/>
    </dgm:pt>
    <dgm:pt modelId="{4F299453-C6CF-4D91-9087-35E56D81F26B}" type="pres">
      <dgm:prSet presAssocID="{15D2D6E5-DE08-4AA0-ABAF-5F1B3C1028A0}" presName="aSpace2" presStyleCnt="0"/>
      <dgm:spPr/>
    </dgm:pt>
    <dgm:pt modelId="{EAE1DC25-D5A5-4FEC-8262-25267266D409}" type="pres">
      <dgm:prSet presAssocID="{7CA6439E-D15E-4E66-A351-11E818008AAD}" presName="childNode" presStyleLbl="node1" presStyleIdx="3" presStyleCnt="6">
        <dgm:presLayoutVars>
          <dgm:bulletEnabled val="1"/>
        </dgm:presLayoutVars>
      </dgm:prSet>
      <dgm:spPr/>
    </dgm:pt>
    <dgm:pt modelId="{F8FAEE7D-B35C-4814-B7B8-C2F7C0DF6279}" type="pres">
      <dgm:prSet presAssocID="{764C8189-28B4-4562-8A36-B8250EF2A5B6}" presName="aSpace" presStyleCnt="0"/>
      <dgm:spPr/>
    </dgm:pt>
    <dgm:pt modelId="{60FD6E94-E7FE-49DF-8AE1-FB2F16D259A2}" type="pres">
      <dgm:prSet presAssocID="{A3BED644-C995-4746-B248-A67826DC84AB}" presName="compNode" presStyleCnt="0"/>
      <dgm:spPr/>
    </dgm:pt>
    <dgm:pt modelId="{08108DCB-BAE8-47AA-8955-28C271DE45B7}" type="pres">
      <dgm:prSet presAssocID="{A3BED644-C995-4746-B248-A67826DC84AB}" presName="aNode" presStyleLbl="bgShp" presStyleIdx="2" presStyleCnt="3"/>
      <dgm:spPr/>
    </dgm:pt>
    <dgm:pt modelId="{CC4D1B0F-D453-4C81-B313-6A70FA840D21}" type="pres">
      <dgm:prSet presAssocID="{A3BED644-C995-4746-B248-A67826DC84AB}" presName="textNode" presStyleLbl="bgShp" presStyleIdx="2" presStyleCnt="3"/>
      <dgm:spPr/>
    </dgm:pt>
    <dgm:pt modelId="{44476AA2-33D9-4422-9CEE-F429DA39EE14}" type="pres">
      <dgm:prSet presAssocID="{A3BED644-C995-4746-B248-A67826DC84AB}" presName="compChildNode" presStyleCnt="0"/>
      <dgm:spPr/>
    </dgm:pt>
    <dgm:pt modelId="{7A2AA69C-7AE5-4079-8AAA-F96FD91423BE}" type="pres">
      <dgm:prSet presAssocID="{A3BED644-C995-4746-B248-A67826DC84AB}" presName="theInnerList" presStyleCnt="0"/>
      <dgm:spPr/>
    </dgm:pt>
    <dgm:pt modelId="{479BEE36-A561-4221-98EB-4593256490CD}" type="pres">
      <dgm:prSet presAssocID="{45B05041-9CF6-4890-9A68-6FF09D379C7B}" presName="childNode" presStyleLbl="node1" presStyleIdx="4" presStyleCnt="6">
        <dgm:presLayoutVars>
          <dgm:bulletEnabled val="1"/>
        </dgm:presLayoutVars>
      </dgm:prSet>
      <dgm:spPr/>
    </dgm:pt>
    <dgm:pt modelId="{A8B24390-8BFB-4C9D-A7E8-0B0CB162F2BC}" type="pres">
      <dgm:prSet presAssocID="{45B05041-9CF6-4890-9A68-6FF09D379C7B}" presName="aSpace2" presStyleCnt="0"/>
      <dgm:spPr/>
    </dgm:pt>
    <dgm:pt modelId="{AF2CCD56-514E-46A4-87FB-53A0EC68F15D}" type="pres">
      <dgm:prSet presAssocID="{5DEC63B5-B276-4130-AC2D-31AE5ED89164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B90DB519-B503-4352-8D2A-2E6668B3D9B1}" type="presOf" srcId="{1ADF21C1-36C4-4A02-A30D-C0370ED92093}" destId="{313E505E-FF29-4B2A-A012-C1757B84FD95}" srcOrd="0" destOrd="0" presId="urn:microsoft.com/office/officeart/2005/8/layout/lProcess2"/>
    <dgm:cxn modelId="{89B8DF2D-C6B2-4475-A02D-081AAD6AC3B4}" type="presOf" srcId="{E9EE77DA-EE8C-42F5-9E5D-106A4553AF9F}" destId="{EDD3E441-876A-4AE2-9CF6-ECEC17029263}" srcOrd="0" destOrd="0" presId="urn:microsoft.com/office/officeart/2005/8/layout/lProcess2"/>
    <dgm:cxn modelId="{29265F33-21FC-4063-8515-72A03BD6C8FD}" srcId="{5F3CE413-6F6C-4D10-A89B-12F3B12A12B1}" destId="{1ADF21C1-36C4-4A02-A30D-C0370ED92093}" srcOrd="0" destOrd="0" parTransId="{9BEB4A13-B134-4ED9-8A91-4D28D5BB929F}" sibTransId="{228B40B4-0FAB-49A8-9C77-DA6F85A07824}"/>
    <dgm:cxn modelId="{FECD1268-5698-4054-9710-2C9336D9CE7A}" srcId="{E1A5E6A2-C916-4A1F-812D-2F573C899490}" destId="{764C8189-28B4-4562-8A36-B8250EF2A5B6}" srcOrd="1" destOrd="0" parTransId="{AB478E37-ECBE-4262-836D-7A4086EDC13E}" sibTransId="{26588D7D-2A47-4B79-B390-28C7E338C97E}"/>
    <dgm:cxn modelId="{D2A0ED6E-7BF6-42F5-AF4F-49DBED185340}" srcId="{E1A5E6A2-C916-4A1F-812D-2F573C899490}" destId="{A3BED644-C995-4746-B248-A67826DC84AB}" srcOrd="2" destOrd="0" parTransId="{CB92EBA4-DEBA-4AB0-AC2C-4BC1EF424F5B}" sibTransId="{66B82A8A-1921-4AB0-A356-5E10C5A6529C}"/>
    <dgm:cxn modelId="{B4715E50-5FD2-40A8-BDCF-1A394A30F464}" type="presOf" srcId="{764C8189-28B4-4562-8A36-B8250EF2A5B6}" destId="{CC28B15F-7659-40DE-A7B3-3AE5B99F323F}" srcOrd="0" destOrd="0" presId="urn:microsoft.com/office/officeart/2005/8/layout/lProcess2"/>
    <dgm:cxn modelId="{3F5DA451-8129-416B-8DE3-5810401ECDC9}" srcId="{A3BED644-C995-4746-B248-A67826DC84AB}" destId="{45B05041-9CF6-4890-9A68-6FF09D379C7B}" srcOrd="0" destOrd="0" parTransId="{C4A69B93-6B31-4C36-AD56-F0C054186A7B}" sibTransId="{49F24104-1208-4F50-B6A3-53A0009F44C6}"/>
    <dgm:cxn modelId="{49A35052-BBDB-41E7-BFFB-D31C4B2BACCD}" type="presOf" srcId="{5DEC63B5-B276-4130-AC2D-31AE5ED89164}" destId="{AF2CCD56-514E-46A4-87FB-53A0EC68F15D}" srcOrd="0" destOrd="0" presId="urn:microsoft.com/office/officeart/2005/8/layout/lProcess2"/>
    <dgm:cxn modelId="{28AA0357-2AC5-4335-9447-BFA2CC215F78}" type="presOf" srcId="{15D2D6E5-DE08-4AA0-ABAF-5F1B3C1028A0}" destId="{DF455923-6603-4328-85EE-D6368E2A03B3}" srcOrd="0" destOrd="0" presId="urn:microsoft.com/office/officeart/2005/8/layout/lProcess2"/>
    <dgm:cxn modelId="{AAFDF37A-70CC-4E68-8FB7-2941D68A7A6A}" srcId="{A3BED644-C995-4746-B248-A67826DC84AB}" destId="{5DEC63B5-B276-4130-AC2D-31AE5ED89164}" srcOrd="1" destOrd="0" parTransId="{91E2C204-DF8D-4B60-B5E1-107320C50A77}" sibTransId="{3247F17C-6D39-480F-B491-3175C1956A28}"/>
    <dgm:cxn modelId="{375E927D-2924-45AC-A1A6-F6E389DEE90E}" type="presOf" srcId="{764C8189-28B4-4562-8A36-B8250EF2A5B6}" destId="{0CADC044-1492-4DA2-8569-37A641D28D55}" srcOrd="1" destOrd="0" presId="urn:microsoft.com/office/officeart/2005/8/layout/lProcess2"/>
    <dgm:cxn modelId="{8E389B99-EDBB-4DEC-B1F8-B509055A108E}" srcId="{5F3CE413-6F6C-4D10-A89B-12F3B12A12B1}" destId="{E9EE77DA-EE8C-42F5-9E5D-106A4553AF9F}" srcOrd="1" destOrd="0" parTransId="{8A0F6378-6E5E-41DE-B4AA-C378D01631A9}" sibTransId="{D210683A-33A5-4D3B-9DDA-37BC57B11FFF}"/>
    <dgm:cxn modelId="{0C486A9E-90F7-46FD-BD9E-056784CA705E}" srcId="{E1A5E6A2-C916-4A1F-812D-2F573C899490}" destId="{5F3CE413-6F6C-4D10-A89B-12F3B12A12B1}" srcOrd="0" destOrd="0" parTransId="{72937938-3FFE-43A6-A9F8-E1B054C1AA14}" sibTransId="{9A09B45F-D3DF-4A0F-9C90-F49ADBBEA2A7}"/>
    <dgm:cxn modelId="{87722BA5-5DA0-406C-833D-67D2CFE53F08}" type="presOf" srcId="{5F3CE413-6F6C-4D10-A89B-12F3B12A12B1}" destId="{AA10DBAA-FFF0-46FE-8227-49C6C7F38243}" srcOrd="1" destOrd="0" presId="urn:microsoft.com/office/officeart/2005/8/layout/lProcess2"/>
    <dgm:cxn modelId="{46A9EBAB-1D2F-4AB9-8E94-C4A434C5D1AD}" type="presOf" srcId="{5F3CE413-6F6C-4D10-A89B-12F3B12A12B1}" destId="{E9B29B2D-FBDB-4419-AB7C-938964C98673}" srcOrd="0" destOrd="0" presId="urn:microsoft.com/office/officeart/2005/8/layout/lProcess2"/>
    <dgm:cxn modelId="{A3EE2CB7-455A-48B0-8076-32CF4FDA349B}" type="presOf" srcId="{45B05041-9CF6-4890-9A68-6FF09D379C7B}" destId="{479BEE36-A561-4221-98EB-4593256490CD}" srcOrd="0" destOrd="0" presId="urn:microsoft.com/office/officeart/2005/8/layout/lProcess2"/>
    <dgm:cxn modelId="{C66F65C0-D43D-4D7D-9E56-C432E4344DA6}" srcId="{764C8189-28B4-4562-8A36-B8250EF2A5B6}" destId="{7CA6439E-D15E-4E66-A351-11E818008AAD}" srcOrd="1" destOrd="0" parTransId="{0887BDE1-2573-4738-9A6A-5BE926EDBEE2}" sibTransId="{E80FE006-55A1-4190-8145-50965666097F}"/>
    <dgm:cxn modelId="{F881E0C2-3C7D-4551-9549-07F41C1B6051}" type="presOf" srcId="{E1A5E6A2-C916-4A1F-812D-2F573C899490}" destId="{21542FE5-4A93-4798-85D6-40ED66A21114}" srcOrd="0" destOrd="0" presId="urn:microsoft.com/office/officeart/2005/8/layout/lProcess2"/>
    <dgm:cxn modelId="{1B69FAD1-CBC9-4AC9-8A8B-8DD4DEDD43A3}" srcId="{764C8189-28B4-4562-8A36-B8250EF2A5B6}" destId="{15D2D6E5-DE08-4AA0-ABAF-5F1B3C1028A0}" srcOrd="0" destOrd="0" parTransId="{F47540F9-2CF5-4FDA-9355-34C2EA7D4E08}" sibTransId="{FCA8C200-30DE-4430-8F94-53F881FC75D8}"/>
    <dgm:cxn modelId="{1D2010F1-001B-405E-A466-0EB7E89715E4}" type="presOf" srcId="{A3BED644-C995-4746-B248-A67826DC84AB}" destId="{08108DCB-BAE8-47AA-8955-28C271DE45B7}" srcOrd="0" destOrd="0" presId="urn:microsoft.com/office/officeart/2005/8/layout/lProcess2"/>
    <dgm:cxn modelId="{3291D6F4-641E-40EF-A9C3-9930DCF27A08}" type="presOf" srcId="{A3BED644-C995-4746-B248-A67826DC84AB}" destId="{CC4D1B0F-D453-4C81-B313-6A70FA840D21}" srcOrd="1" destOrd="0" presId="urn:microsoft.com/office/officeart/2005/8/layout/lProcess2"/>
    <dgm:cxn modelId="{D73A94F8-EBF1-4288-B483-AF5094F96E78}" type="presOf" srcId="{7CA6439E-D15E-4E66-A351-11E818008AAD}" destId="{EAE1DC25-D5A5-4FEC-8262-25267266D409}" srcOrd="0" destOrd="0" presId="urn:microsoft.com/office/officeart/2005/8/layout/lProcess2"/>
    <dgm:cxn modelId="{8063A4A1-B8EB-44BE-A821-098511E5D011}" type="presParOf" srcId="{21542FE5-4A93-4798-85D6-40ED66A21114}" destId="{9A0CFFE3-59BA-47FD-8EFC-A9767A3890AE}" srcOrd="0" destOrd="0" presId="urn:microsoft.com/office/officeart/2005/8/layout/lProcess2"/>
    <dgm:cxn modelId="{B12A77D7-D697-46F1-8ED5-F77E59B69D42}" type="presParOf" srcId="{9A0CFFE3-59BA-47FD-8EFC-A9767A3890AE}" destId="{E9B29B2D-FBDB-4419-AB7C-938964C98673}" srcOrd="0" destOrd="0" presId="urn:microsoft.com/office/officeart/2005/8/layout/lProcess2"/>
    <dgm:cxn modelId="{DD62642E-0B93-4F37-A17F-BE98E6E81552}" type="presParOf" srcId="{9A0CFFE3-59BA-47FD-8EFC-A9767A3890AE}" destId="{AA10DBAA-FFF0-46FE-8227-49C6C7F38243}" srcOrd="1" destOrd="0" presId="urn:microsoft.com/office/officeart/2005/8/layout/lProcess2"/>
    <dgm:cxn modelId="{E568DDDC-D47B-4275-A14C-85EEF0985CE2}" type="presParOf" srcId="{9A0CFFE3-59BA-47FD-8EFC-A9767A3890AE}" destId="{47DC1F38-E6C1-4DB0-A1EE-001181765701}" srcOrd="2" destOrd="0" presId="urn:microsoft.com/office/officeart/2005/8/layout/lProcess2"/>
    <dgm:cxn modelId="{429D0C0E-1A85-4814-91CF-BB398F2DD3C3}" type="presParOf" srcId="{47DC1F38-E6C1-4DB0-A1EE-001181765701}" destId="{ED843FCB-794E-4AE4-84E5-73F21495BC73}" srcOrd="0" destOrd="0" presId="urn:microsoft.com/office/officeart/2005/8/layout/lProcess2"/>
    <dgm:cxn modelId="{EC8FDFB7-5FD0-4F64-9496-561FFE3D848D}" type="presParOf" srcId="{ED843FCB-794E-4AE4-84E5-73F21495BC73}" destId="{313E505E-FF29-4B2A-A012-C1757B84FD95}" srcOrd="0" destOrd="0" presId="urn:microsoft.com/office/officeart/2005/8/layout/lProcess2"/>
    <dgm:cxn modelId="{21A12856-1162-4BC7-BFEE-A240F3571441}" type="presParOf" srcId="{ED843FCB-794E-4AE4-84E5-73F21495BC73}" destId="{2769A31C-DADC-4E71-990F-E23D4EA1DDB9}" srcOrd="1" destOrd="0" presId="urn:microsoft.com/office/officeart/2005/8/layout/lProcess2"/>
    <dgm:cxn modelId="{2D4B75A5-A702-4139-9820-A9FB736EE4A1}" type="presParOf" srcId="{ED843FCB-794E-4AE4-84E5-73F21495BC73}" destId="{EDD3E441-876A-4AE2-9CF6-ECEC17029263}" srcOrd="2" destOrd="0" presId="urn:microsoft.com/office/officeart/2005/8/layout/lProcess2"/>
    <dgm:cxn modelId="{AF9241A6-B3AC-4C8B-BC34-ADAD09197CC4}" type="presParOf" srcId="{21542FE5-4A93-4798-85D6-40ED66A21114}" destId="{D378351A-667B-4C7E-A6B9-E68EA4D7BE43}" srcOrd="1" destOrd="0" presId="urn:microsoft.com/office/officeart/2005/8/layout/lProcess2"/>
    <dgm:cxn modelId="{DAD487B7-4FE2-47BA-AA88-AFAADC205B72}" type="presParOf" srcId="{21542FE5-4A93-4798-85D6-40ED66A21114}" destId="{FAA5E5A2-9575-4DFE-B201-1F67D695FC8B}" srcOrd="2" destOrd="0" presId="urn:microsoft.com/office/officeart/2005/8/layout/lProcess2"/>
    <dgm:cxn modelId="{BE4369D3-F778-4271-B938-64CF5F528B23}" type="presParOf" srcId="{FAA5E5A2-9575-4DFE-B201-1F67D695FC8B}" destId="{CC28B15F-7659-40DE-A7B3-3AE5B99F323F}" srcOrd="0" destOrd="0" presId="urn:microsoft.com/office/officeart/2005/8/layout/lProcess2"/>
    <dgm:cxn modelId="{CAE18A2E-B197-4376-860B-699B38001435}" type="presParOf" srcId="{FAA5E5A2-9575-4DFE-B201-1F67D695FC8B}" destId="{0CADC044-1492-4DA2-8569-37A641D28D55}" srcOrd="1" destOrd="0" presId="urn:microsoft.com/office/officeart/2005/8/layout/lProcess2"/>
    <dgm:cxn modelId="{D3FFFD5A-D583-4F1C-BC2C-36051FDD4881}" type="presParOf" srcId="{FAA5E5A2-9575-4DFE-B201-1F67D695FC8B}" destId="{29C3B5AE-6C7B-47EA-AD02-1E49B3A473CE}" srcOrd="2" destOrd="0" presId="urn:microsoft.com/office/officeart/2005/8/layout/lProcess2"/>
    <dgm:cxn modelId="{C1AE9690-DE2B-487E-BF66-94FA7332FC13}" type="presParOf" srcId="{29C3B5AE-6C7B-47EA-AD02-1E49B3A473CE}" destId="{7C1D5BD2-84D8-4B76-926D-B288A7305FA5}" srcOrd="0" destOrd="0" presId="urn:microsoft.com/office/officeart/2005/8/layout/lProcess2"/>
    <dgm:cxn modelId="{166693C7-E947-41C4-8F4E-E32AE927E216}" type="presParOf" srcId="{7C1D5BD2-84D8-4B76-926D-B288A7305FA5}" destId="{DF455923-6603-4328-85EE-D6368E2A03B3}" srcOrd="0" destOrd="0" presId="urn:microsoft.com/office/officeart/2005/8/layout/lProcess2"/>
    <dgm:cxn modelId="{E89DB072-CDAE-4662-89D0-5AC79DCD804C}" type="presParOf" srcId="{7C1D5BD2-84D8-4B76-926D-B288A7305FA5}" destId="{4F299453-C6CF-4D91-9087-35E56D81F26B}" srcOrd="1" destOrd="0" presId="urn:microsoft.com/office/officeart/2005/8/layout/lProcess2"/>
    <dgm:cxn modelId="{82F4A09B-DDB9-425C-8B45-DD50AAC58D03}" type="presParOf" srcId="{7C1D5BD2-84D8-4B76-926D-B288A7305FA5}" destId="{EAE1DC25-D5A5-4FEC-8262-25267266D409}" srcOrd="2" destOrd="0" presId="urn:microsoft.com/office/officeart/2005/8/layout/lProcess2"/>
    <dgm:cxn modelId="{74E66442-121A-405E-8CF7-A7916DD9D09A}" type="presParOf" srcId="{21542FE5-4A93-4798-85D6-40ED66A21114}" destId="{F8FAEE7D-B35C-4814-B7B8-C2F7C0DF6279}" srcOrd="3" destOrd="0" presId="urn:microsoft.com/office/officeart/2005/8/layout/lProcess2"/>
    <dgm:cxn modelId="{B74DA782-29BC-49D5-B5DD-DFB20657E0B6}" type="presParOf" srcId="{21542FE5-4A93-4798-85D6-40ED66A21114}" destId="{60FD6E94-E7FE-49DF-8AE1-FB2F16D259A2}" srcOrd="4" destOrd="0" presId="urn:microsoft.com/office/officeart/2005/8/layout/lProcess2"/>
    <dgm:cxn modelId="{7C1B194D-8227-4F95-B1F9-D76094DE3835}" type="presParOf" srcId="{60FD6E94-E7FE-49DF-8AE1-FB2F16D259A2}" destId="{08108DCB-BAE8-47AA-8955-28C271DE45B7}" srcOrd="0" destOrd="0" presId="urn:microsoft.com/office/officeart/2005/8/layout/lProcess2"/>
    <dgm:cxn modelId="{B818CA45-C71D-4396-A3BC-4FAE4779C8E6}" type="presParOf" srcId="{60FD6E94-E7FE-49DF-8AE1-FB2F16D259A2}" destId="{CC4D1B0F-D453-4C81-B313-6A70FA840D21}" srcOrd="1" destOrd="0" presId="urn:microsoft.com/office/officeart/2005/8/layout/lProcess2"/>
    <dgm:cxn modelId="{0ABEE71C-AD75-4F33-B204-B4B4C708A384}" type="presParOf" srcId="{60FD6E94-E7FE-49DF-8AE1-FB2F16D259A2}" destId="{44476AA2-33D9-4422-9CEE-F429DA39EE14}" srcOrd="2" destOrd="0" presId="urn:microsoft.com/office/officeart/2005/8/layout/lProcess2"/>
    <dgm:cxn modelId="{46B3A69F-C68F-42F1-ACDE-C246E427DF69}" type="presParOf" srcId="{44476AA2-33D9-4422-9CEE-F429DA39EE14}" destId="{7A2AA69C-7AE5-4079-8AAA-F96FD91423BE}" srcOrd="0" destOrd="0" presId="urn:microsoft.com/office/officeart/2005/8/layout/lProcess2"/>
    <dgm:cxn modelId="{55CE6767-F115-4B39-B7DD-95FE4F5A5967}" type="presParOf" srcId="{7A2AA69C-7AE5-4079-8AAA-F96FD91423BE}" destId="{479BEE36-A561-4221-98EB-4593256490CD}" srcOrd="0" destOrd="0" presId="urn:microsoft.com/office/officeart/2005/8/layout/lProcess2"/>
    <dgm:cxn modelId="{66824B59-F415-444E-AB18-0EA47C0D50A5}" type="presParOf" srcId="{7A2AA69C-7AE5-4079-8AAA-F96FD91423BE}" destId="{A8B24390-8BFB-4C9D-A7E8-0B0CB162F2BC}" srcOrd="1" destOrd="0" presId="urn:microsoft.com/office/officeart/2005/8/layout/lProcess2"/>
    <dgm:cxn modelId="{18C3E1AA-D726-49D9-834D-860EAEE36272}" type="presParOf" srcId="{7A2AA69C-7AE5-4079-8AAA-F96FD91423BE}" destId="{AF2CCD56-514E-46A4-87FB-53A0EC68F15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A5E6A2-C916-4A1F-812D-2F573C899490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F3CE413-6F6C-4D10-A89B-12F3B12A12B1}">
      <dgm:prSet phldrT="[Szöveg]"/>
      <dgm:spPr/>
      <dgm:t>
        <a:bodyPr/>
        <a:lstStyle/>
        <a:p>
          <a:r>
            <a:rPr lang="hu-HU" dirty="0"/>
            <a:t>Tervezett partnerség</a:t>
          </a:r>
        </a:p>
      </dgm:t>
    </dgm:pt>
    <dgm:pt modelId="{72937938-3FFE-43A6-A9F8-E1B054C1AA14}" type="parTrans" cxnId="{0C486A9E-90F7-46FD-BD9E-056784CA705E}">
      <dgm:prSet/>
      <dgm:spPr/>
      <dgm:t>
        <a:bodyPr/>
        <a:lstStyle/>
        <a:p>
          <a:endParaRPr lang="hu-HU"/>
        </a:p>
      </dgm:t>
    </dgm:pt>
    <dgm:pt modelId="{9A09B45F-D3DF-4A0F-9C90-F49ADBBEA2A7}" type="sibTrans" cxnId="{0C486A9E-90F7-46FD-BD9E-056784CA705E}">
      <dgm:prSet/>
      <dgm:spPr/>
      <dgm:t>
        <a:bodyPr/>
        <a:lstStyle/>
        <a:p>
          <a:endParaRPr lang="hu-HU"/>
        </a:p>
      </dgm:t>
    </dgm:pt>
    <dgm:pt modelId="{1ADF21C1-36C4-4A02-A30D-C0370ED92093}">
      <dgm:prSet phldrT="[Szöveg]"/>
      <dgm:spPr/>
      <dgm:t>
        <a:bodyPr/>
        <a:lstStyle/>
        <a:p>
          <a:r>
            <a:rPr lang="hu-HU" dirty="0"/>
            <a:t>Felvidéki partnerek</a:t>
          </a:r>
        </a:p>
        <a:p>
          <a:r>
            <a:rPr lang="hu-HU" dirty="0"/>
            <a:t>ÖTE Somorja</a:t>
          </a:r>
        </a:p>
        <a:p>
          <a:r>
            <a:rPr lang="hu-HU" dirty="0"/>
            <a:t>ÖTE Béke</a:t>
          </a:r>
        </a:p>
        <a:p>
          <a:r>
            <a:rPr lang="hu-HU" dirty="0"/>
            <a:t>ÖTE Felbár</a:t>
          </a:r>
        </a:p>
      </dgm:t>
    </dgm:pt>
    <dgm:pt modelId="{9BEB4A13-B134-4ED9-8A91-4D28D5BB929F}" type="parTrans" cxnId="{29265F33-21FC-4063-8515-72A03BD6C8FD}">
      <dgm:prSet/>
      <dgm:spPr/>
      <dgm:t>
        <a:bodyPr/>
        <a:lstStyle/>
        <a:p>
          <a:endParaRPr lang="hu-HU"/>
        </a:p>
      </dgm:t>
    </dgm:pt>
    <dgm:pt modelId="{228B40B4-0FAB-49A8-9C77-DA6F85A07824}" type="sibTrans" cxnId="{29265F33-21FC-4063-8515-72A03BD6C8FD}">
      <dgm:prSet/>
      <dgm:spPr/>
      <dgm:t>
        <a:bodyPr/>
        <a:lstStyle/>
        <a:p>
          <a:endParaRPr lang="hu-HU"/>
        </a:p>
      </dgm:t>
    </dgm:pt>
    <dgm:pt modelId="{E9EE77DA-EE8C-42F5-9E5D-106A4553AF9F}">
      <dgm:prSet phldrT="[Szöveg]"/>
      <dgm:spPr/>
      <dgm:t>
        <a:bodyPr/>
        <a:lstStyle/>
        <a:p>
          <a:r>
            <a:rPr lang="hu-HU" dirty="0"/>
            <a:t>Magyarországi partnerek</a:t>
          </a:r>
        </a:p>
        <a:p>
          <a:r>
            <a:rPr lang="hu-HU" dirty="0"/>
            <a:t>Polgár Védelmi Szövetség </a:t>
          </a:r>
        </a:p>
        <a:p>
          <a:r>
            <a:rPr lang="hu-HU" dirty="0"/>
            <a:t>ÖTE-k</a:t>
          </a:r>
        </a:p>
        <a:p>
          <a:r>
            <a:rPr lang="hu-HU" dirty="0"/>
            <a:t>Katasztrófavédelmi Igazgatóság</a:t>
          </a:r>
        </a:p>
      </dgm:t>
    </dgm:pt>
    <dgm:pt modelId="{8A0F6378-6E5E-41DE-B4AA-C378D01631A9}" type="parTrans" cxnId="{8E389B99-EDBB-4DEC-B1F8-B509055A108E}">
      <dgm:prSet/>
      <dgm:spPr/>
      <dgm:t>
        <a:bodyPr/>
        <a:lstStyle/>
        <a:p>
          <a:endParaRPr lang="hu-HU"/>
        </a:p>
      </dgm:t>
    </dgm:pt>
    <dgm:pt modelId="{D210683A-33A5-4D3B-9DDA-37BC57B11FFF}" type="sibTrans" cxnId="{8E389B99-EDBB-4DEC-B1F8-B509055A108E}">
      <dgm:prSet/>
      <dgm:spPr/>
      <dgm:t>
        <a:bodyPr/>
        <a:lstStyle/>
        <a:p>
          <a:endParaRPr lang="hu-HU"/>
        </a:p>
      </dgm:t>
    </dgm:pt>
    <dgm:pt modelId="{764C8189-28B4-4562-8A36-B8250EF2A5B6}">
      <dgm:prSet phldrT="[Szöveg]"/>
      <dgm:spPr/>
      <dgm:t>
        <a:bodyPr/>
        <a:lstStyle/>
        <a:p>
          <a:r>
            <a:rPr lang="hu-HU" dirty="0"/>
            <a:t>Tervezett tevékenységek</a:t>
          </a:r>
        </a:p>
      </dgm:t>
    </dgm:pt>
    <dgm:pt modelId="{AB478E37-ECBE-4262-836D-7A4086EDC13E}" type="parTrans" cxnId="{FECD1268-5698-4054-9710-2C9336D9CE7A}">
      <dgm:prSet/>
      <dgm:spPr/>
      <dgm:t>
        <a:bodyPr/>
        <a:lstStyle/>
        <a:p>
          <a:endParaRPr lang="hu-HU"/>
        </a:p>
      </dgm:t>
    </dgm:pt>
    <dgm:pt modelId="{26588D7D-2A47-4B79-B390-28C7E338C97E}" type="sibTrans" cxnId="{FECD1268-5698-4054-9710-2C9336D9CE7A}">
      <dgm:prSet/>
      <dgm:spPr/>
      <dgm:t>
        <a:bodyPr/>
        <a:lstStyle/>
        <a:p>
          <a:endParaRPr lang="hu-HU"/>
        </a:p>
      </dgm:t>
    </dgm:pt>
    <dgm:pt modelId="{15D2D6E5-DE08-4AA0-ABAF-5F1B3C1028A0}">
      <dgm:prSet phldrT="[Szöveg]"/>
      <dgm:spPr/>
      <dgm:t>
        <a:bodyPr/>
        <a:lstStyle/>
        <a:p>
          <a:r>
            <a:rPr lang="hu-HU" dirty="0"/>
            <a:t>Eszköz és </a:t>
          </a:r>
          <a:r>
            <a:rPr lang="hu-HU" dirty="0" err="1"/>
            <a:t>infra</a:t>
          </a:r>
          <a:r>
            <a:rPr lang="hu-HU" dirty="0"/>
            <a:t> beruházás</a:t>
          </a:r>
        </a:p>
      </dgm:t>
    </dgm:pt>
    <dgm:pt modelId="{F47540F9-2CF5-4FDA-9355-34C2EA7D4E08}" type="parTrans" cxnId="{1B69FAD1-CBC9-4AC9-8A8B-8DD4DEDD43A3}">
      <dgm:prSet/>
      <dgm:spPr/>
      <dgm:t>
        <a:bodyPr/>
        <a:lstStyle/>
        <a:p>
          <a:endParaRPr lang="hu-HU"/>
        </a:p>
      </dgm:t>
    </dgm:pt>
    <dgm:pt modelId="{FCA8C200-30DE-4430-8F94-53F881FC75D8}" type="sibTrans" cxnId="{1B69FAD1-CBC9-4AC9-8A8B-8DD4DEDD43A3}">
      <dgm:prSet/>
      <dgm:spPr/>
      <dgm:t>
        <a:bodyPr/>
        <a:lstStyle/>
        <a:p>
          <a:endParaRPr lang="hu-HU"/>
        </a:p>
      </dgm:t>
    </dgm:pt>
    <dgm:pt modelId="{7CA6439E-D15E-4E66-A351-11E818008AAD}">
      <dgm:prSet phldrT="[Szöveg]"/>
      <dgm:spPr/>
      <dgm:t>
        <a:bodyPr/>
        <a:lstStyle/>
        <a:p>
          <a:r>
            <a:rPr lang="hu-HU" dirty="0"/>
            <a:t>Programok és egyéb </a:t>
          </a:r>
          <a:r>
            <a:rPr lang="hu-HU" dirty="0" err="1"/>
            <a:t>szoft</a:t>
          </a:r>
          <a:r>
            <a:rPr lang="hu-HU" dirty="0"/>
            <a:t> tevékenység</a:t>
          </a:r>
        </a:p>
      </dgm:t>
    </dgm:pt>
    <dgm:pt modelId="{0887BDE1-2573-4738-9A6A-5BE926EDBEE2}" type="parTrans" cxnId="{C66F65C0-D43D-4D7D-9E56-C432E4344DA6}">
      <dgm:prSet/>
      <dgm:spPr/>
      <dgm:t>
        <a:bodyPr/>
        <a:lstStyle/>
        <a:p>
          <a:endParaRPr lang="hu-HU"/>
        </a:p>
      </dgm:t>
    </dgm:pt>
    <dgm:pt modelId="{E80FE006-55A1-4190-8145-50965666097F}" type="sibTrans" cxnId="{C66F65C0-D43D-4D7D-9E56-C432E4344DA6}">
      <dgm:prSet/>
      <dgm:spPr/>
      <dgm:t>
        <a:bodyPr/>
        <a:lstStyle/>
        <a:p>
          <a:endParaRPr lang="hu-HU"/>
        </a:p>
      </dgm:t>
    </dgm:pt>
    <dgm:pt modelId="{A3BED644-C995-4746-B248-A67826DC84AB}">
      <dgm:prSet phldrT="[Szöveg]"/>
      <dgm:spPr/>
      <dgm:t>
        <a:bodyPr/>
        <a:lstStyle/>
        <a:p>
          <a:r>
            <a:rPr lang="hu-HU" dirty="0"/>
            <a:t>Költségvetés </a:t>
          </a:r>
        </a:p>
      </dgm:t>
    </dgm:pt>
    <dgm:pt modelId="{CB92EBA4-DEBA-4AB0-AC2C-4BC1EF424F5B}" type="parTrans" cxnId="{D2A0ED6E-7BF6-42F5-AF4F-49DBED185340}">
      <dgm:prSet/>
      <dgm:spPr/>
      <dgm:t>
        <a:bodyPr/>
        <a:lstStyle/>
        <a:p>
          <a:endParaRPr lang="hu-HU"/>
        </a:p>
      </dgm:t>
    </dgm:pt>
    <dgm:pt modelId="{66B82A8A-1921-4AB0-A356-5E10C5A6529C}" type="sibTrans" cxnId="{D2A0ED6E-7BF6-42F5-AF4F-49DBED185340}">
      <dgm:prSet/>
      <dgm:spPr/>
      <dgm:t>
        <a:bodyPr/>
        <a:lstStyle/>
        <a:p>
          <a:endParaRPr lang="hu-HU"/>
        </a:p>
      </dgm:t>
    </dgm:pt>
    <dgm:pt modelId="{45B05041-9CF6-4890-9A68-6FF09D379C7B}">
      <dgm:prSet phldrT="[Szöveg]"/>
      <dgm:spPr/>
      <dgm:t>
        <a:bodyPr/>
        <a:lstStyle/>
        <a:p>
          <a:r>
            <a:rPr lang="hu-HU" dirty="0"/>
            <a:t>Önerő kérdése</a:t>
          </a:r>
        </a:p>
        <a:p>
          <a:r>
            <a:rPr lang="hu-HU" dirty="0"/>
            <a:t>5-8% önerő</a:t>
          </a:r>
        </a:p>
      </dgm:t>
    </dgm:pt>
    <dgm:pt modelId="{C4A69B93-6B31-4C36-AD56-F0C054186A7B}" type="parTrans" cxnId="{3F5DA451-8129-416B-8DE3-5810401ECDC9}">
      <dgm:prSet/>
      <dgm:spPr/>
      <dgm:t>
        <a:bodyPr/>
        <a:lstStyle/>
        <a:p>
          <a:endParaRPr lang="hu-HU"/>
        </a:p>
      </dgm:t>
    </dgm:pt>
    <dgm:pt modelId="{49F24104-1208-4F50-B6A3-53A0009F44C6}" type="sibTrans" cxnId="{3F5DA451-8129-416B-8DE3-5810401ECDC9}">
      <dgm:prSet/>
      <dgm:spPr/>
      <dgm:t>
        <a:bodyPr/>
        <a:lstStyle/>
        <a:p>
          <a:endParaRPr lang="hu-HU"/>
        </a:p>
      </dgm:t>
    </dgm:pt>
    <dgm:pt modelId="{5DEC63B5-B276-4130-AC2D-31AE5ED89164}">
      <dgm:prSet phldrT="[Szöveg]"/>
      <dgm:spPr/>
      <dgm:t>
        <a:bodyPr/>
        <a:lstStyle/>
        <a:p>
          <a:r>
            <a:rPr lang="hu-HU" dirty="0"/>
            <a:t>300 -1.500 ezer Euro</a:t>
          </a:r>
        </a:p>
      </dgm:t>
    </dgm:pt>
    <dgm:pt modelId="{91E2C204-DF8D-4B60-B5E1-107320C50A77}" type="parTrans" cxnId="{AAFDF37A-70CC-4E68-8FB7-2941D68A7A6A}">
      <dgm:prSet/>
      <dgm:spPr/>
      <dgm:t>
        <a:bodyPr/>
        <a:lstStyle/>
        <a:p>
          <a:endParaRPr lang="hu-HU"/>
        </a:p>
      </dgm:t>
    </dgm:pt>
    <dgm:pt modelId="{3247F17C-6D39-480F-B491-3175C1956A28}" type="sibTrans" cxnId="{AAFDF37A-70CC-4E68-8FB7-2941D68A7A6A}">
      <dgm:prSet/>
      <dgm:spPr/>
      <dgm:t>
        <a:bodyPr/>
        <a:lstStyle/>
        <a:p>
          <a:endParaRPr lang="hu-HU"/>
        </a:p>
      </dgm:t>
    </dgm:pt>
    <dgm:pt modelId="{21542FE5-4A93-4798-85D6-40ED66A21114}" type="pres">
      <dgm:prSet presAssocID="{E1A5E6A2-C916-4A1F-812D-2F573C899490}" presName="theList" presStyleCnt="0">
        <dgm:presLayoutVars>
          <dgm:dir/>
          <dgm:animLvl val="lvl"/>
          <dgm:resizeHandles val="exact"/>
        </dgm:presLayoutVars>
      </dgm:prSet>
      <dgm:spPr/>
    </dgm:pt>
    <dgm:pt modelId="{9A0CFFE3-59BA-47FD-8EFC-A9767A3890AE}" type="pres">
      <dgm:prSet presAssocID="{5F3CE413-6F6C-4D10-A89B-12F3B12A12B1}" presName="compNode" presStyleCnt="0"/>
      <dgm:spPr/>
    </dgm:pt>
    <dgm:pt modelId="{E9B29B2D-FBDB-4419-AB7C-938964C98673}" type="pres">
      <dgm:prSet presAssocID="{5F3CE413-6F6C-4D10-A89B-12F3B12A12B1}" presName="aNode" presStyleLbl="bgShp" presStyleIdx="0" presStyleCnt="3" custLinFactNeighborX="-3296"/>
      <dgm:spPr/>
    </dgm:pt>
    <dgm:pt modelId="{AA10DBAA-FFF0-46FE-8227-49C6C7F38243}" type="pres">
      <dgm:prSet presAssocID="{5F3CE413-6F6C-4D10-A89B-12F3B12A12B1}" presName="textNode" presStyleLbl="bgShp" presStyleIdx="0" presStyleCnt="3"/>
      <dgm:spPr/>
    </dgm:pt>
    <dgm:pt modelId="{47DC1F38-E6C1-4DB0-A1EE-001181765701}" type="pres">
      <dgm:prSet presAssocID="{5F3CE413-6F6C-4D10-A89B-12F3B12A12B1}" presName="compChildNode" presStyleCnt="0"/>
      <dgm:spPr/>
    </dgm:pt>
    <dgm:pt modelId="{ED843FCB-794E-4AE4-84E5-73F21495BC73}" type="pres">
      <dgm:prSet presAssocID="{5F3CE413-6F6C-4D10-A89B-12F3B12A12B1}" presName="theInnerList" presStyleCnt="0"/>
      <dgm:spPr/>
    </dgm:pt>
    <dgm:pt modelId="{313E505E-FF29-4B2A-A012-C1757B84FD95}" type="pres">
      <dgm:prSet presAssocID="{1ADF21C1-36C4-4A02-A30D-C0370ED92093}" presName="childNode" presStyleLbl="node1" presStyleIdx="0" presStyleCnt="6">
        <dgm:presLayoutVars>
          <dgm:bulletEnabled val="1"/>
        </dgm:presLayoutVars>
      </dgm:prSet>
      <dgm:spPr/>
    </dgm:pt>
    <dgm:pt modelId="{2769A31C-DADC-4E71-990F-E23D4EA1DDB9}" type="pres">
      <dgm:prSet presAssocID="{1ADF21C1-36C4-4A02-A30D-C0370ED92093}" presName="aSpace2" presStyleCnt="0"/>
      <dgm:spPr/>
    </dgm:pt>
    <dgm:pt modelId="{EDD3E441-876A-4AE2-9CF6-ECEC17029263}" type="pres">
      <dgm:prSet presAssocID="{E9EE77DA-EE8C-42F5-9E5D-106A4553AF9F}" presName="childNode" presStyleLbl="node1" presStyleIdx="1" presStyleCnt="6">
        <dgm:presLayoutVars>
          <dgm:bulletEnabled val="1"/>
        </dgm:presLayoutVars>
      </dgm:prSet>
      <dgm:spPr/>
    </dgm:pt>
    <dgm:pt modelId="{D378351A-667B-4C7E-A6B9-E68EA4D7BE43}" type="pres">
      <dgm:prSet presAssocID="{5F3CE413-6F6C-4D10-A89B-12F3B12A12B1}" presName="aSpace" presStyleCnt="0"/>
      <dgm:spPr/>
    </dgm:pt>
    <dgm:pt modelId="{FAA5E5A2-9575-4DFE-B201-1F67D695FC8B}" type="pres">
      <dgm:prSet presAssocID="{764C8189-28B4-4562-8A36-B8250EF2A5B6}" presName="compNode" presStyleCnt="0"/>
      <dgm:spPr/>
    </dgm:pt>
    <dgm:pt modelId="{CC28B15F-7659-40DE-A7B3-3AE5B99F323F}" type="pres">
      <dgm:prSet presAssocID="{764C8189-28B4-4562-8A36-B8250EF2A5B6}" presName="aNode" presStyleLbl="bgShp" presStyleIdx="1" presStyleCnt="3"/>
      <dgm:spPr/>
    </dgm:pt>
    <dgm:pt modelId="{0CADC044-1492-4DA2-8569-37A641D28D55}" type="pres">
      <dgm:prSet presAssocID="{764C8189-28B4-4562-8A36-B8250EF2A5B6}" presName="textNode" presStyleLbl="bgShp" presStyleIdx="1" presStyleCnt="3"/>
      <dgm:spPr/>
    </dgm:pt>
    <dgm:pt modelId="{29C3B5AE-6C7B-47EA-AD02-1E49B3A473CE}" type="pres">
      <dgm:prSet presAssocID="{764C8189-28B4-4562-8A36-B8250EF2A5B6}" presName="compChildNode" presStyleCnt="0"/>
      <dgm:spPr/>
    </dgm:pt>
    <dgm:pt modelId="{7C1D5BD2-84D8-4B76-926D-B288A7305FA5}" type="pres">
      <dgm:prSet presAssocID="{764C8189-28B4-4562-8A36-B8250EF2A5B6}" presName="theInnerList" presStyleCnt="0"/>
      <dgm:spPr/>
    </dgm:pt>
    <dgm:pt modelId="{DF455923-6603-4328-85EE-D6368E2A03B3}" type="pres">
      <dgm:prSet presAssocID="{15D2D6E5-DE08-4AA0-ABAF-5F1B3C1028A0}" presName="childNode" presStyleLbl="node1" presStyleIdx="2" presStyleCnt="6">
        <dgm:presLayoutVars>
          <dgm:bulletEnabled val="1"/>
        </dgm:presLayoutVars>
      </dgm:prSet>
      <dgm:spPr/>
    </dgm:pt>
    <dgm:pt modelId="{4F299453-C6CF-4D91-9087-35E56D81F26B}" type="pres">
      <dgm:prSet presAssocID="{15D2D6E5-DE08-4AA0-ABAF-5F1B3C1028A0}" presName="aSpace2" presStyleCnt="0"/>
      <dgm:spPr/>
    </dgm:pt>
    <dgm:pt modelId="{EAE1DC25-D5A5-4FEC-8262-25267266D409}" type="pres">
      <dgm:prSet presAssocID="{7CA6439E-D15E-4E66-A351-11E818008AAD}" presName="childNode" presStyleLbl="node1" presStyleIdx="3" presStyleCnt="6">
        <dgm:presLayoutVars>
          <dgm:bulletEnabled val="1"/>
        </dgm:presLayoutVars>
      </dgm:prSet>
      <dgm:spPr/>
    </dgm:pt>
    <dgm:pt modelId="{F8FAEE7D-B35C-4814-B7B8-C2F7C0DF6279}" type="pres">
      <dgm:prSet presAssocID="{764C8189-28B4-4562-8A36-B8250EF2A5B6}" presName="aSpace" presStyleCnt="0"/>
      <dgm:spPr/>
    </dgm:pt>
    <dgm:pt modelId="{60FD6E94-E7FE-49DF-8AE1-FB2F16D259A2}" type="pres">
      <dgm:prSet presAssocID="{A3BED644-C995-4746-B248-A67826DC84AB}" presName="compNode" presStyleCnt="0"/>
      <dgm:spPr/>
    </dgm:pt>
    <dgm:pt modelId="{08108DCB-BAE8-47AA-8955-28C271DE45B7}" type="pres">
      <dgm:prSet presAssocID="{A3BED644-C995-4746-B248-A67826DC84AB}" presName="aNode" presStyleLbl="bgShp" presStyleIdx="2" presStyleCnt="3" custLinFactNeighborX="-1063" custLinFactNeighborY="844"/>
      <dgm:spPr/>
    </dgm:pt>
    <dgm:pt modelId="{CC4D1B0F-D453-4C81-B313-6A70FA840D21}" type="pres">
      <dgm:prSet presAssocID="{A3BED644-C995-4746-B248-A67826DC84AB}" presName="textNode" presStyleLbl="bgShp" presStyleIdx="2" presStyleCnt="3"/>
      <dgm:spPr/>
    </dgm:pt>
    <dgm:pt modelId="{44476AA2-33D9-4422-9CEE-F429DA39EE14}" type="pres">
      <dgm:prSet presAssocID="{A3BED644-C995-4746-B248-A67826DC84AB}" presName="compChildNode" presStyleCnt="0"/>
      <dgm:spPr/>
    </dgm:pt>
    <dgm:pt modelId="{7A2AA69C-7AE5-4079-8AAA-F96FD91423BE}" type="pres">
      <dgm:prSet presAssocID="{A3BED644-C995-4746-B248-A67826DC84AB}" presName="theInnerList" presStyleCnt="0"/>
      <dgm:spPr/>
    </dgm:pt>
    <dgm:pt modelId="{479BEE36-A561-4221-98EB-4593256490CD}" type="pres">
      <dgm:prSet presAssocID="{45B05041-9CF6-4890-9A68-6FF09D379C7B}" presName="childNode" presStyleLbl="node1" presStyleIdx="4" presStyleCnt="6">
        <dgm:presLayoutVars>
          <dgm:bulletEnabled val="1"/>
        </dgm:presLayoutVars>
      </dgm:prSet>
      <dgm:spPr/>
    </dgm:pt>
    <dgm:pt modelId="{A8B24390-8BFB-4C9D-A7E8-0B0CB162F2BC}" type="pres">
      <dgm:prSet presAssocID="{45B05041-9CF6-4890-9A68-6FF09D379C7B}" presName="aSpace2" presStyleCnt="0"/>
      <dgm:spPr/>
    </dgm:pt>
    <dgm:pt modelId="{AF2CCD56-514E-46A4-87FB-53A0EC68F15D}" type="pres">
      <dgm:prSet presAssocID="{5DEC63B5-B276-4130-AC2D-31AE5ED89164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B90DB519-B503-4352-8D2A-2E6668B3D9B1}" type="presOf" srcId="{1ADF21C1-36C4-4A02-A30D-C0370ED92093}" destId="{313E505E-FF29-4B2A-A012-C1757B84FD95}" srcOrd="0" destOrd="0" presId="urn:microsoft.com/office/officeart/2005/8/layout/lProcess2"/>
    <dgm:cxn modelId="{89B8DF2D-C6B2-4475-A02D-081AAD6AC3B4}" type="presOf" srcId="{E9EE77DA-EE8C-42F5-9E5D-106A4553AF9F}" destId="{EDD3E441-876A-4AE2-9CF6-ECEC17029263}" srcOrd="0" destOrd="0" presId="urn:microsoft.com/office/officeart/2005/8/layout/lProcess2"/>
    <dgm:cxn modelId="{29265F33-21FC-4063-8515-72A03BD6C8FD}" srcId="{5F3CE413-6F6C-4D10-A89B-12F3B12A12B1}" destId="{1ADF21C1-36C4-4A02-A30D-C0370ED92093}" srcOrd="0" destOrd="0" parTransId="{9BEB4A13-B134-4ED9-8A91-4D28D5BB929F}" sibTransId="{228B40B4-0FAB-49A8-9C77-DA6F85A07824}"/>
    <dgm:cxn modelId="{FECD1268-5698-4054-9710-2C9336D9CE7A}" srcId="{E1A5E6A2-C916-4A1F-812D-2F573C899490}" destId="{764C8189-28B4-4562-8A36-B8250EF2A5B6}" srcOrd="1" destOrd="0" parTransId="{AB478E37-ECBE-4262-836D-7A4086EDC13E}" sibTransId="{26588D7D-2A47-4B79-B390-28C7E338C97E}"/>
    <dgm:cxn modelId="{D2A0ED6E-7BF6-42F5-AF4F-49DBED185340}" srcId="{E1A5E6A2-C916-4A1F-812D-2F573C899490}" destId="{A3BED644-C995-4746-B248-A67826DC84AB}" srcOrd="2" destOrd="0" parTransId="{CB92EBA4-DEBA-4AB0-AC2C-4BC1EF424F5B}" sibTransId="{66B82A8A-1921-4AB0-A356-5E10C5A6529C}"/>
    <dgm:cxn modelId="{B4715E50-5FD2-40A8-BDCF-1A394A30F464}" type="presOf" srcId="{764C8189-28B4-4562-8A36-B8250EF2A5B6}" destId="{CC28B15F-7659-40DE-A7B3-3AE5B99F323F}" srcOrd="0" destOrd="0" presId="urn:microsoft.com/office/officeart/2005/8/layout/lProcess2"/>
    <dgm:cxn modelId="{3F5DA451-8129-416B-8DE3-5810401ECDC9}" srcId="{A3BED644-C995-4746-B248-A67826DC84AB}" destId="{45B05041-9CF6-4890-9A68-6FF09D379C7B}" srcOrd="0" destOrd="0" parTransId="{C4A69B93-6B31-4C36-AD56-F0C054186A7B}" sibTransId="{49F24104-1208-4F50-B6A3-53A0009F44C6}"/>
    <dgm:cxn modelId="{49A35052-BBDB-41E7-BFFB-D31C4B2BACCD}" type="presOf" srcId="{5DEC63B5-B276-4130-AC2D-31AE5ED89164}" destId="{AF2CCD56-514E-46A4-87FB-53A0EC68F15D}" srcOrd="0" destOrd="0" presId="urn:microsoft.com/office/officeart/2005/8/layout/lProcess2"/>
    <dgm:cxn modelId="{28AA0357-2AC5-4335-9447-BFA2CC215F78}" type="presOf" srcId="{15D2D6E5-DE08-4AA0-ABAF-5F1B3C1028A0}" destId="{DF455923-6603-4328-85EE-D6368E2A03B3}" srcOrd="0" destOrd="0" presId="urn:microsoft.com/office/officeart/2005/8/layout/lProcess2"/>
    <dgm:cxn modelId="{AAFDF37A-70CC-4E68-8FB7-2941D68A7A6A}" srcId="{A3BED644-C995-4746-B248-A67826DC84AB}" destId="{5DEC63B5-B276-4130-AC2D-31AE5ED89164}" srcOrd="1" destOrd="0" parTransId="{91E2C204-DF8D-4B60-B5E1-107320C50A77}" sibTransId="{3247F17C-6D39-480F-B491-3175C1956A28}"/>
    <dgm:cxn modelId="{375E927D-2924-45AC-A1A6-F6E389DEE90E}" type="presOf" srcId="{764C8189-28B4-4562-8A36-B8250EF2A5B6}" destId="{0CADC044-1492-4DA2-8569-37A641D28D55}" srcOrd="1" destOrd="0" presId="urn:microsoft.com/office/officeart/2005/8/layout/lProcess2"/>
    <dgm:cxn modelId="{8E389B99-EDBB-4DEC-B1F8-B509055A108E}" srcId="{5F3CE413-6F6C-4D10-A89B-12F3B12A12B1}" destId="{E9EE77DA-EE8C-42F5-9E5D-106A4553AF9F}" srcOrd="1" destOrd="0" parTransId="{8A0F6378-6E5E-41DE-B4AA-C378D01631A9}" sibTransId="{D210683A-33A5-4D3B-9DDA-37BC57B11FFF}"/>
    <dgm:cxn modelId="{0C486A9E-90F7-46FD-BD9E-056784CA705E}" srcId="{E1A5E6A2-C916-4A1F-812D-2F573C899490}" destId="{5F3CE413-6F6C-4D10-A89B-12F3B12A12B1}" srcOrd="0" destOrd="0" parTransId="{72937938-3FFE-43A6-A9F8-E1B054C1AA14}" sibTransId="{9A09B45F-D3DF-4A0F-9C90-F49ADBBEA2A7}"/>
    <dgm:cxn modelId="{87722BA5-5DA0-406C-833D-67D2CFE53F08}" type="presOf" srcId="{5F3CE413-6F6C-4D10-A89B-12F3B12A12B1}" destId="{AA10DBAA-FFF0-46FE-8227-49C6C7F38243}" srcOrd="1" destOrd="0" presId="urn:microsoft.com/office/officeart/2005/8/layout/lProcess2"/>
    <dgm:cxn modelId="{46A9EBAB-1D2F-4AB9-8E94-C4A434C5D1AD}" type="presOf" srcId="{5F3CE413-6F6C-4D10-A89B-12F3B12A12B1}" destId="{E9B29B2D-FBDB-4419-AB7C-938964C98673}" srcOrd="0" destOrd="0" presId="urn:microsoft.com/office/officeart/2005/8/layout/lProcess2"/>
    <dgm:cxn modelId="{A3EE2CB7-455A-48B0-8076-32CF4FDA349B}" type="presOf" srcId="{45B05041-9CF6-4890-9A68-6FF09D379C7B}" destId="{479BEE36-A561-4221-98EB-4593256490CD}" srcOrd="0" destOrd="0" presId="urn:microsoft.com/office/officeart/2005/8/layout/lProcess2"/>
    <dgm:cxn modelId="{C66F65C0-D43D-4D7D-9E56-C432E4344DA6}" srcId="{764C8189-28B4-4562-8A36-B8250EF2A5B6}" destId="{7CA6439E-D15E-4E66-A351-11E818008AAD}" srcOrd="1" destOrd="0" parTransId="{0887BDE1-2573-4738-9A6A-5BE926EDBEE2}" sibTransId="{E80FE006-55A1-4190-8145-50965666097F}"/>
    <dgm:cxn modelId="{F881E0C2-3C7D-4551-9549-07F41C1B6051}" type="presOf" srcId="{E1A5E6A2-C916-4A1F-812D-2F573C899490}" destId="{21542FE5-4A93-4798-85D6-40ED66A21114}" srcOrd="0" destOrd="0" presId="urn:microsoft.com/office/officeart/2005/8/layout/lProcess2"/>
    <dgm:cxn modelId="{1B69FAD1-CBC9-4AC9-8A8B-8DD4DEDD43A3}" srcId="{764C8189-28B4-4562-8A36-B8250EF2A5B6}" destId="{15D2D6E5-DE08-4AA0-ABAF-5F1B3C1028A0}" srcOrd="0" destOrd="0" parTransId="{F47540F9-2CF5-4FDA-9355-34C2EA7D4E08}" sibTransId="{FCA8C200-30DE-4430-8F94-53F881FC75D8}"/>
    <dgm:cxn modelId="{1D2010F1-001B-405E-A466-0EB7E89715E4}" type="presOf" srcId="{A3BED644-C995-4746-B248-A67826DC84AB}" destId="{08108DCB-BAE8-47AA-8955-28C271DE45B7}" srcOrd="0" destOrd="0" presId="urn:microsoft.com/office/officeart/2005/8/layout/lProcess2"/>
    <dgm:cxn modelId="{3291D6F4-641E-40EF-A9C3-9930DCF27A08}" type="presOf" srcId="{A3BED644-C995-4746-B248-A67826DC84AB}" destId="{CC4D1B0F-D453-4C81-B313-6A70FA840D21}" srcOrd="1" destOrd="0" presId="urn:microsoft.com/office/officeart/2005/8/layout/lProcess2"/>
    <dgm:cxn modelId="{D73A94F8-EBF1-4288-B483-AF5094F96E78}" type="presOf" srcId="{7CA6439E-D15E-4E66-A351-11E818008AAD}" destId="{EAE1DC25-D5A5-4FEC-8262-25267266D409}" srcOrd="0" destOrd="0" presId="urn:microsoft.com/office/officeart/2005/8/layout/lProcess2"/>
    <dgm:cxn modelId="{8063A4A1-B8EB-44BE-A821-098511E5D011}" type="presParOf" srcId="{21542FE5-4A93-4798-85D6-40ED66A21114}" destId="{9A0CFFE3-59BA-47FD-8EFC-A9767A3890AE}" srcOrd="0" destOrd="0" presId="urn:microsoft.com/office/officeart/2005/8/layout/lProcess2"/>
    <dgm:cxn modelId="{B12A77D7-D697-46F1-8ED5-F77E59B69D42}" type="presParOf" srcId="{9A0CFFE3-59BA-47FD-8EFC-A9767A3890AE}" destId="{E9B29B2D-FBDB-4419-AB7C-938964C98673}" srcOrd="0" destOrd="0" presId="urn:microsoft.com/office/officeart/2005/8/layout/lProcess2"/>
    <dgm:cxn modelId="{DD62642E-0B93-4F37-A17F-BE98E6E81552}" type="presParOf" srcId="{9A0CFFE3-59BA-47FD-8EFC-A9767A3890AE}" destId="{AA10DBAA-FFF0-46FE-8227-49C6C7F38243}" srcOrd="1" destOrd="0" presId="urn:microsoft.com/office/officeart/2005/8/layout/lProcess2"/>
    <dgm:cxn modelId="{E568DDDC-D47B-4275-A14C-85EEF0985CE2}" type="presParOf" srcId="{9A0CFFE3-59BA-47FD-8EFC-A9767A3890AE}" destId="{47DC1F38-E6C1-4DB0-A1EE-001181765701}" srcOrd="2" destOrd="0" presId="urn:microsoft.com/office/officeart/2005/8/layout/lProcess2"/>
    <dgm:cxn modelId="{429D0C0E-1A85-4814-91CF-BB398F2DD3C3}" type="presParOf" srcId="{47DC1F38-E6C1-4DB0-A1EE-001181765701}" destId="{ED843FCB-794E-4AE4-84E5-73F21495BC73}" srcOrd="0" destOrd="0" presId="urn:microsoft.com/office/officeart/2005/8/layout/lProcess2"/>
    <dgm:cxn modelId="{EC8FDFB7-5FD0-4F64-9496-561FFE3D848D}" type="presParOf" srcId="{ED843FCB-794E-4AE4-84E5-73F21495BC73}" destId="{313E505E-FF29-4B2A-A012-C1757B84FD95}" srcOrd="0" destOrd="0" presId="urn:microsoft.com/office/officeart/2005/8/layout/lProcess2"/>
    <dgm:cxn modelId="{21A12856-1162-4BC7-BFEE-A240F3571441}" type="presParOf" srcId="{ED843FCB-794E-4AE4-84E5-73F21495BC73}" destId="{2769A31C-DADC-4E71-990F-E23D4EA1DDB9}" srcOrd="1" destOrd="0" presId="urn:microsoft.com/office/officeart/2005/8/layout/lProcess2"/>
    <dgm:cxn modelId="{2D4B75A5-A702-4139-9820-A9FB736EE4A1}" type="presParOf" srcId="{ED843FCB-794E-4AE4-84E5-73F21495BC73}" destId="{EDD3E441-876A-4AE2-9CF6-ECEC17029263}" srcOrd="2" destOrd="0" presId="urn:microsoft.com/office/officeart/2005/8/layout/lProcess2"/>
    <dgm:cxn modelId="{AF9241A6-B3AC-4C8B-BC34-ADAD09197CC4}" type="presParOf" srcId="{21542FE5-4A93-4798-85D6-40ED66A21114}" destId="{D378351A-667B-4C7E-A6B9-E68EA4D7BE43}" srcOrd="1" destOrd="0" presId="urn:microsoft.com/office/officeart/2005/8/layout/lProcess2"/>
    <dgm:cxn modelId="{DAD487B7-4FE2-47BA-AA88-AFAADC205B72}" type="presParOf" srcId="{21542FE5-4A93-4798-85D6-40ED66A21114}" destId="{FAA5E5A2-9575-4DFE-B201-1F67D695FC8B}" srcOrd="2" destOrd="0" presId="urn:microsoft.com/office/officeart/2005/8/layout/lProcess2"/>
    <dgm:cxn modelId="{BE4369D3-F778-4271-B938-64CF5F528B23}" type="presParOf" srcId="{FAA5E5A2-9575-4DFE-B201-1F67D695FC8B}" destId="{CC28B15F-7659-40DE-A7B3-3AE5B99F323F}" srcOrd="0" destOrd="0" presId="urn:microsoft.com/office/officeart/2005/8/layout/lProcess2"/>
    <dgm:cxn modelId="{CAE18A2E-B197-4376-860B-699B38001435}" type="presParOf" srcId="{FAA5E5A2-9575-4DFE-B201-1F67D695FC8B}" destId="{0CADC044-1492-4DA2-8569-37A641D28D55}" srcOrd="1" destOrd="0" presId="urn:microsoft.com/office/officeart/2005/8/layout/lProcess2"/>
    <dgm:cxn modelId="{D3FFFD5A-D583-4F1C-BC2C-36051FDD4881}" type="presParOf" srcId="{FAA5E5A2-9575-4DFE-B201-1F67D695FC8B}" destId="{29C3B5AE-6C7B-47EA-AD02-1E49B3A473CE}" srcOrd="2" destOrd="0" presId="urn:microsoft.com/office/officeart/2005/8/layout/lProcess2"/>
    <dgm:cxn modelId="{C1AE9690-DE2B-487E-BF66-94FA7332FC13}" type="presParOf" srcId="{29C3B5AE-6C7B-47EA-AD02-1E49B3A473CE}" destId="{7C1D5BD2-84D8-4B76-926D-B288A7305FA5}" srcOrd="0" destOrd="0" presId="urn:microsoft.com/office/officeart/2005/8/layout/lProcess2"/>
    <dgm:cxn modelId="{166693C7-E947-41C4-8F4E-E32AE927E216}" type="presParOf" srcId="{7C1D5BD2-84D8-4B76-926D-B288A7305FA5}" destId="{DF455923-6603-4328-85EE-D6368E2A03B3}" srcOrd="0" destOrd="0" presId="urn:microsoft.com/office/officeart/2005/8/layout/lProcess2"/>
    <dgm:cxn modelId="{E89DB072-CDAE-4662-89D0-5AC79DCD804C}" type="presParOf" srcId="{7C1D5BD2-84D8-4B76-926D-B288A7305FA5}" destId="{4F299453-C6CF-4D91-9087-35E56D81F26B}" srcOrd="1" destOrd="0" presId="urn:microsoft.com/office/officeart/2005/8/layout/lProcess2"/>
    <dgm:cxn modelId="{82F4A09B-DDB9-425C-8B45-DD50AAC58D03}" type="presParOf" srcId="{7C1D5BD2-84D8-4B76-926D-B288A7305FA5}" destId="{EAE1DC25-D5A5-4FEC-8262-25267266D409}" srcOrd="2" destOrd="0" presId="urn:microsoft.com/office/officeart/2005/8/layout/lProcess2"/>
    <dgm:cxn modelId="{74E66442-121A-405E-8CF7-A7916DD9D09A}" type="presParOf" srcId="{21542FE5-4A93-4798-85D6-40ED66A21114}" destId="{F8FAEE7D-B35C-4814-B7B8-C2F7C0DF6279}" srcOrd="3" destOrd="0" presId="urn:microsoft.com/office/officeart/2005/8/layout/lProcess2"/>
    <dgm:cxn modelId="{B74DA782-29BC-49D5-B5DD-DFB20657E0B6}" type="presParOf" srcId="{21542FE5-4A93-4798-85D6-40ED66A21114}" destId="{60FD6E94-E7FE-49DF-8AE1-FB2F16D259A2}" srcOrd="4" destOrd="0" presId="urn:microsoft.com/office/officeart/2005/8/layout/lProcess2"/>
    <dgm:cxn modelId="{7C1B194D-8227-4F95-B1F9-D76094DE3835}" type="presParOf" srcId="{60FD6E94-E7FE-49DF-8AE1-FB2F16D259A2}" destId="{08108DCB-BAE8-47AA-8955-28C271DE45B7}" srcOrd="0" destOrd="0" presId="urn:microsoft.com/office/officeart/2005/8/layout/lProcess2"/>
    <dgm:cxn modelId="{B818CA45-C71D-4396-A3BC-4FAE4779C8E6}" type="presParOf" srcId="{60FD6E94-E7FE-49DF-8AE1-FB2F16D259A2}" destId="{CC4D1B0F-D453-4C81-B313-6A70FA840D21}" srcOrd="1" destOrd="0" presId="urn:microsoft.com/office/officeart/2005/8/layout/lProcess2"/>
    <dgm:cxn modelId="{0ABEE71C-AD75-4F33-B204-B4B4C708A384}" type="presParOf" srcId="{60FD6E94-E7FE-49DF-8AE1-FB2F16D259A2}" destId="{44476AA2-33D9-4422-9CEE-F429DA39EE14}" srcOrd="2" destOrd="0" presId="urn:microsoft.com/office/officeart/2005/8/layout/lProcess2"/>
    <dgm:cxn modelId="{46B3A69F-C68F-42F1-ACDE-C246E427DF69}" type="presParOf" srcId="{44476AA2-33D9-4422-9CEE-F429DA39EE14}" destId="{7A2AA69C-7AE5-4079-8AAA-F96FD91423BE}" srcOrd="0" destOrd="0" presId="urn:microsoft.com/office/officeart/2005/8/layout/lProcess2"/>
    <dgm:cxn modelId="{55CE6767-F115-4B39-B7DD-95FE4F5A5967}" type="presParOf" srcId="{7A2AA69C-7AE5-4079-8AAA-F96FD91423BE}" destId="{479BEE36-A561-4221-98EB-4593256490CD}" srcOrd="0" destOrd="0" presId="urn:microsoft.com/office/officeart/2005/8/layout/lProcess2"/>
    <dgm:cxn modelId="{66824B59-F415-444E-AB18-0EA47C0D50A5}" type="presParOf" srcId="{7A2AA69C-7AE5-4079-8AAA-F96FD91423BE}" destId="{A8B24390-8BFB-4C9D-A7E8-0B0CB162F2BC}" srcOrd="1" destOrd="0" presId="urn:microsoft.com/office/officeart/2005/8/layout/lProcess2"/>
    <dgm:cxn modelId="{18C3E1AA-D726-49D9-834D-860EAEE36272}" type="presParOf" srcId="{7A2AA69C-7AE5-4079-8AAA-F96FD91423BE}" destId="{AF2CCD56-514E-46A4-87FB-53A0EC68F15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589E69-1A94-4955-A538-47DE9A6AB42D}">
      <dsp:nvSpPr>
        <dsp:cNvPr id="0" name=""/>
        <dsp:cNvSpPr/>
      </dsp:nvSpPr>
      <dsp:spPr>
        <a:xfrm>
          <a:off x="1488" y="0"/>
          <a:ext cx="3869531" cy="678842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 dirty="0"/>
            <a:t>Infrastrukturális beruházás az alapítóknál</a:t>
          </a:r>
        </a:p>
      </dsp:txBody>
      <dsp:txXfrm>
        <a:off x="1488" y="0"/>
        <a:ext cx="3869531" cy="2036527"/>
      </dsp:txXfrm>
    </dsp:sp>
    <dsp:sp modelId="{B118DE20-9153-4713-897B-BC01EAE46E02}">
      <dsp:nvSpPr>
        <dsp:cNvPr id="0" name=""/>
        <dsp:cNvSpPr/>
      </dsp:nvSpPr>
      <dsp:spPr>
        <a:xfrm>
          <a:off x="388441" y="2036693"/>
          <a:ext cx="3095625" cy="988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Győri esőkert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100" kern="1200" dirty="0"/>
            <a:t>Alapfunkció: a hirtelen lehullott csapadék megfogása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u-HU" sz="1100" kern="1200" dirty="0"/>
            <a:t>Közösségi funkció: helyi közpark</a:t>
          </a:r>
        </a:p>
      </dsp:txBody>
      <dsp:txXfrm>
        <a:off x="417406" y="2065658"/>
        <a:ext cx="3037695" cy="930999"/>
      </dsp:txXfrm>
    </dsp:sp>
    <dsp:sp modelId="{7FE95898-F7B5-4B63-B869-993293EE0BB8}">
      <dsp:nvSpPr>
        <dsp:cNvPr id="0" name=""/>
        <dsp:cNvSpPr/>
      </dsp:nvSpPr>
      <dsp:spPr>
        <a:xfrm>
          <a:off x="388441" y="3177765"/>
          <a:ext cx="3095625" cy="988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Mosonmagyaróvári ökoszisztéma szolgálatás fejlesztés a Rudolf-ligetben</a:t>
          </a:r>
        </a:p>
      </dsp:txBody>
      <dsp:txXfrm>
        <a:off x="417406" y="3206730"/>
        <a:ext cx="3037695" cy="930999"/>
      </dsp:txXfrm>
    </dsp:sp>
    <dsp:sp modelId="{FC394370-1544-412C-A75E-EB77811C796C}">
      <dsp:nvSpPr>
        <dsp:cNvPr id="0" name=""/>
        <dsp:cNvSpPr/>
      </dsp:nvSpPr>
      <dsp:spPr>
        <a:xfrm>
          <a:off x="388441" y="4318837"/>
          <a:ext cx="3095625" cy="988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Dunaszerdahelyi esővízmegfogó, hősziget jelenséget csökkentő parkoló fejlesztés</a:t>
          </a:r>
        </a:p>
      </dsp:txBody>
      <dsp:txXfrm>
        <a:off x="417406" y="4347802"/>
        <a:ext cx="3037695" cy="930999"/>
      </dsp:txXfrm>
    </dsp:sp>
    <dsp:sp modelId="{4250AF91-FC56-4547-92BC-59A23CA52650}">
      <dsp:nvSpPr>
        <dsp:cNvPr id="0" name=""/>
        <dsp:cNvSpPr/>
      </dsp:nvSpPr>
      <dsp:spPr>
        <a:xfrm>
          <a:off x="388441" y="5459909"/>
          <a:ext cx="3095625" cy="988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Somorja közterén alkalmazható zöldfelületek, zöldtetők használata </a:t>
          </a:r>
        </a:p>
      </dsp:txBody>
      <dsp:txXfrm>
        <a:off x="417406" y="5488874"/>
        <a:ext cx="3037695" cy="930999"/>
      </dsp:txXfrm>
    </dsp:sp>
    <dsp:sp modelId="{16E4277B-72A9-4931-B2CA-E599E91A3946}">
      <dsp:nvSpPr>
        <dsp:cNvPr id="0" name=""/>
        <dsp:cNvSpPr/>
      </dsp:nvSpPr>
      <dsp:spPr>
        <a:xfrm>
          <a:off x="4161234" y="0"/>
          <a:ext cx="3869531" cy="678842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 dirty="0"/>
            <a:t>Szemléletformáló eszközök elhelyezése a tagtelepüléseken</a:t>
          </a:r>
        </a:p>
      </dsp:txBody>
      <dsp:txXfrm>
        <a:off x="4161234" y="0"/>
        <a:ext cx="3869531" cy="2036527"/>
      </dsp:txXfrm>
    </dsp:sp>
    <dsp:sp modelId="{CF698235-E837-42F2-8859-605E88642ABB}">
      <dsp:nvSpPr>
        <dsp:cNvPr id="0" name=""/>
        <dsp:cNvSpPr/>
      </dsp:nvSpPr>
      <dsp:spPr>
        <a:xfrm>
          <a:off x="4548187" y="2036693"/>
          <a:ext cx="3095625" cy="988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Méh-és hotel kihelyezés</a:t>
          </a:r>
        </a:p>
      </dsp:txBody>
      <dsp:txXfrm>
        <a:off x="4577152" y="2065658"/>
        <a:ext cx="3037695" cy="930999"/>
      </dsp:txXfrm>
    </dsp:sp>
    <dsp:sp modelId="{C142063A-B4AC-4CE8-83C9-B55D7D9093A3}">
      <dsp:nvSpPr>
        <dsp:cNvPr id="0" name=""/>
        <dsp:cNvSpPr/>
      </dsp:nvSpPr>
      <dsp:spPr>
        <a:xfrm>
          <a:off x="4548187" y="3177765"/>
          <a:ext cx="3095625" cy="988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Esővízgyűjtő edények / Öntözőzsákok </a:t>
          </a:r>
        </a:p>
      </dsp:txBody>
      <dsp:txXfrm>
        <a:off x="4577152" y="3206730"/>
        <a:ext cx="3037695" cy="930999"/>
      </dsp:txXfrm>
    </dsp:sp>
    <dsp:sp modelId="{AE0C6DC1-705C-4D47-B684-AA0C303D4286}">
      <dsp:nvSpPr>
        <dsp:cNvPr id="0" name=""/>
        <dsp:cNvSpPr/>
      </dsp:nvSpPr>
      <dsp:spPr>
        <a:xfrm>
          <a:off x="4548187" y="4318837"/>
          <a:ext cx="3095625" cy="988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Fecskefészkek kihelyezése</a:t>
          </a:r>
        </a:p>
      </dsp:txBody>
      <dsp:txXfrm>
        <a:off x="4577152" y="4347802"/>
        <a:ext cx="3037695" cy="930999"/>
      </dsp:txXfrm>
    </dsp:sp>
    <dsp:sp modelId="{88000506-89E2-4092-9E5D-9821C9D88EEA}">
      <dsp:nvSpPr>
        <dsp:cNvPr id="0" name=""/>
        <dsp:cNvSpPr/>
      </dsp:nvSpPr>
      <dsp:spPr>
        <a:xfrm>
          <a:off x="4548187" y="5459909"/>
          <a:ext cx="3095625" cy="988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 err="1"/>
            <a:t>Komposzltádák</a:t>
          </a:r>
          <a:r>
            <a:rPr lang="hu-HU" sz="1400" kern="1200" dirty="0"/>
            <a:t> / magaságyások</a:t>
          </a:r>
        </a:p>
      </dsp:txBody>
      <dsp:txXfrm>
        <a:off x="4577152" y="5488874"/>
        <a:ext cx="3037695" cy="930999"/>
      </dsp:txXfrm>
    </dsp:sp>
    <dsp:sp modelId="{C227F491-00EA-4435-A1B2-75487EDD0F0D}">
      <dsp:nvSpPr>
        <dsp:cNvPr id="0" name=""/>
        <dsp:cNvSpPr/>
      </dsp:nvSpPr>
      <dsp:spPr>
        <a:xfrm>
          <a:off x="8322468" y="0"/>
          <a:ext cx="3869531" cy="678842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3200" kern="1200" dirty="0"/>
            <a:t>Szemléletformáló programok</a:t>
          </a:r>
        </a:p>
      </dsp:txBody>
      <dsp:txXfrm>
        <a:off x="8322468" y="0"/>
        <a:ext cx="3869531" cy="2036527"/>
      </dsp:txXfrm>
    </dsp:sp>
    <dsp:sp modelId="{2C8B1F3A-322C-40A0-8830-3EAB441B8576}">
      <dsp:nvSpPr>
        <dsp:cNvPr id="0" name=""/>
        <dsp:cNvSpPr/>
      </dsp:nvSpPr>
      <dsp:spPr>
        <a:xfrm>
          <a:off x="8738425" y="2025773"/>
          <a:ext cx="3095625" cy="1333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Az infrastrukturális beruházás 2 km-es környezetében élőknek szóló szemléletformáló kampány a beruházásról </a:t>
          </a:r>
        </a:p>
      </dsp:txBody>
      <dsp:txXfrm>
        <a:off x="8777486" y="2064834"/>
        <a:ext cx="3017503" cy="1255531"/>
      </dsp:txXfrm>
    </dsp:sp>
    <dsp:sp modelId="{8C545A69-32DC-470B-B686-7449DB1EF61D}">
      <dsp:nvSpPr>
        <dsp:cNvPr id="0" name=""/>
        <dsp:cNvSpPr/>
      </dsp:nvSpPr>
      <dsp:spPr>
        <a:xfrm>
          <a:off x="8707933" y="3575939"/>
          <a:ext cx="3095625" cy="1333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Helyi közösségeknek szóló helyi szemléletformáló programsorozat, amely kifejezetten a szemléletformáló eszköz témájához kapcsolódik</a:t>
          </a:r>
        </a:p>
      </dsp:txBody>
      <dsp:txXfrm>
        <a:off x="8746994" y="3615000"/>
        <a:ext cx="3017503" cy="1255531"/>
      </dsp:txXfrm>
    </dsp:sp>
    <dsp:sp modelId="{1B9EC397-8658-4EE6-949D-606C8C2F5673}">
      <dsp:nvSpPr>
        <dsp:cNvPr id="0" name=""/>
        <dsp:cNvSpPr/>
      </dsp:nvSpPr>
      <dsp:spPr>
        <a:xfrm>
          <a:off x="8707933" y="5114770"/>
          <a:ext cx="3095625" cy="1333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Projekteredményeket bemutató konferencia szervezése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400" kern="1200" dirty="0"/>
            <a:t>Klíma Expo társrendezvénye</a:t>
          </a:r>
        </a:p>
      </dsp:txBody>
      <dsp:txXfrm>
        <a:off x="8746994" y="5153831"/>
        <a:ext cx="3017503" cy="12555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29B2D-FBDB-4419-AB7C-938964C98673}">
      <dsp:nvSpPr>
        <dsp:cNvPr id="0" name=""/>
        <dsp:cNvSpPr/>
      </dsp:nvSpPr>
      <dsp:spPr>
        <a:xfrm>
          <a:off x="992" y="0"/>
          <a:ext cx="2579687" cy="5418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/>
            <a:t>Infrastrukturális beruházás</a:t>
          </a:r>
        </a:p>
      </dsp:txBody>
      <dsp:txXfrm>
        <a:off x="992" y="0"/>
        <a:ext cx="2579687" cy="1625600"/>
      </dsp:txXfrm>
    </dsp:sp>
    <dsp:sp modelId="{313E505E-FF29-4B2A-A012-C1757B84FD95}">
      <dsp:nvSpPr>
        <dsp:cNvPr id="0" name=""/>
        <dsp:cNvSpPr/>
      </dsp:nvSpPr>
      <dsp:spPr>
        <a:xfrm>
          <a:off x="258960" y="1627187"/>
          <a:ext cx="2063749" cy="1633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/>
            <a:t>Beruházásonként az alapító városok: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/>
            <a:t>Mosonmagyaróvár, Somorja, Győr, Dunaszerdahely</a:t>
          </a:r>
        </a:p>
      </dsp:txBody>
      <dsp:txXfrm>
        <a:off x="306812" y="1675039"/>
        <a:ext cx="1968045" cy="1538098"/>
      </dsp:txXfrm>
    </dsp:sp>
    <dsp:sp modelId="{EDD3E441-876A-4AE2-9CF6-ECEC17029263}">
      <dsp:nvSpPr>
        <dsp:cNvPr id="0" name=""/>
        <dsp:cNvSpPr/>
      </dsp:nvSpPr>
      <dsp:spPr>
        <a:xfrm>
          <a:off x="258960" y="3512343"/>
          <a:ext cx="2063749" cy="1633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/>
            <a:t>Összesen: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/>
            <a:t>4 partner</a:t>
          </a:r>
        </a:p>
      </dsp:txBody>
      <dsp:txXfrm>
        <a:off x="306812" y="3560195"/>
        <a:ext cx="1968045" cy="1538098"/>
      </dsp:txXfrm>
    </dsp:sp>
    <dsp:sp modelId="{CC28B15F-7659-40DE-A7B3-3AE5B99F323F}">
      <dsp:nvSpPr>
        <dsp:cNvPr id="0" name=""/>
        <dsp:cNvSpPr/>
      </dsp:nvSpPr>
      <dsp:spPr>
        <a:xfrm>
          <a:off x="2774156" y="0"/>
          <a:ext cx="2579687" cy="5418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/>
            <a:t>Szemléletformáló eszközök </a:t>
          </a:r>
        </a:p>
      </dsp:txBody>
      <dsp:txXfrm>
        <a:off x="2774156" y="0"/>
        <a:ext cx="2579687" cy="1625600"/>
      </dsp:txXfrm>
    </dsp:sp>
    <dsp:sp modelId="{DF455923-6603-4328-85EE-D6368E2A03B3}">
      <dsp:nvSpPr>
        <dsp:cNvPr id="0" name=""/>
        <dsp:cNvSpPr/>
      </dsp:nvSpPr>
      <dsp:spPr>
        <a:xfrm>
          <a:off x="3032125" y="1627187"/>
          <a:ext cx="2063749" cy="1633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/>
            <a:t>Megvalósítók: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 err="1"/>
            <a:t>Arrabona</a:t>
          </a:r>
          <a:r>
            <a:rPr lang="hu-HU" sz="1500" kern="1200" dirty="0"/>
            <a:t> EGTC, Csallóköz </a:t>
          </a:r>
          <a:r>
            <a:rPr lang="hu-HU" sz="1500" kern="1200" dirty="0">
              <a:latin typeface="Recursive"/>
            </a:rPr>
            <a:t>Natúrpark</a:t>
          </a:r>
          <a:endParaRPr lang="hu-HU" sz="1500" kern="1200" dirty="0"/>
        </a:p>
      </dsp:txBody>
      <dsp:txXfrm>
        <a:off x="3079977" y="1675039"/>
        <a:ext cx="1968045" cy="1538098"/>
      </dsp:txXfrm>
    </dsp:sp>
    <dsp:sp modelId="{EAE1DC25-D5A5-4FEC-8262-25267266D409}">
      <dsp:nvSpPr>
        <dsp:cNvPr id="0" name=""/>
        <dsp:cNvSpPr/>
      </dsp:nvSpPr>
      <dsp:spPr>
        <a:xfrm>
          <a:off x="3032125" y="3512343"/>
          <a:ext cx="2063749" cy="1633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/>
            <a:t>Összesen kb.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/>
            <a:t>2 partner</a:t>
          </a:r>
        </a:p>
      </dsp:txBody>
      <dsp:txXfrm>
        <a:off x="3079977" y="3560195"/>
        <a:ext cx="1968045" cy="1538098"/>
      </dsp:txXfrm>
    </dsp:sp>
    <dsp:sp modelId="{08108DCB-BAE8-47AA-8955-28C271DE45B7}">
      <dsp:nvSpPr>
        <dsp:cNvPr id="0" name=""/>
        <dsp:cNvSpPr/>
      </dsp:nvSpPr>
      <dsp:spPr>
        <a:xfrm>
          <a:off x="5547320" y="0"/>
          <a:ext cx="2579687" cy="5418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100" kern="1200" dirty="0"/>
            <a:t>Szemléletformáló programok</a:t>
          </a:r>
        </a:p>
      </dsp:txBody>
      <dsp:txXfrm>
        <a:off x="5547320" y="0"/>
        <a:ext cx="2579687" cy="1625600"/>
      </dsp:txXfrm>
    </dsp:sp>
    <dsp:sp modelId="{479BEE36-A561-4221-98EB-4593256490CD}">
      <dsp:nvSpPr>
        <dsp:cNvPr id="0" name=""/>
        <dsp:cNvSpPr/>
      </dsp:nvSpPr>
      <dsp:spPr>
        <a:xfrm>
          <a:off x="5805289" y="1627187"/>
          <a:ext cx="2063749" cy="1633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/>
            <a:t>Megvalósítók: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 err="1"/>
            <a:t>Arrabona</a:t>
          </a:r>
          <a:r>
            <a:rPr lang="hu-HU" sz="1500" kern="1200" dirty="0"/>
            <a:t> EGTC, Csallóköz </a:t>
          </a:r>
          <a:r>
            <a:rPr lang="hu-HU" sz="1500" kern="1200" dirty="0">
              <a:latin typeface="Recursive"/>
            </a:rPr>
            <a:t>Natúrpark</a:t>
          </a:r>
          <a:endParaRPr lang="hu-HU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/>
            <a:t>Széchenyi Egyetem</a:t>
          </a:r>
        </a:p>
      </dsp:txBody>
      <dsp:txXfrm>
        <a:off x="5853141" y="1675039"/>
        <a:ext cx="1968045" cy="1538098"/>
      </dsp:txXfrm>
    </dsp:sp>
    <dsp:sp modelId="{AF2CCD56-514E-46A4-87FB-53A0EC68F15D}">
      <dsp:nvSpPr>
        <dsp:cNvPr id="0" name=""/>
        <dsp:cNvSpPr/>
      </dsp:nvSpPr>
      <dsp:spPr>
        <a:xfrm>
          <a:off x="5805289" y="3512343"/>
          <a:ext cx="2063749" cy="1633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/>
            <a:t>További 1 partner, azaz mindösszesen: 7 partner</a:t>
          </a:r>
        </a:p>
      </dsp:txBody>
      <dsp:txXfrm>
        <a:off x="5853141" y="3560195"/>
        <a:ext cx="1968045" cy="15380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29B2D-FBDB-4419-AB7C-938964C98673}">
      <dsp:nvSpPr>
        <dsp:cNvPr id="0" name=""/>
        <dsp:cNvSpPr/>
      </dsp:nvSpPr>
      <dsp:spPr>
        <a:xfrm>
          <a:off x="0" y="0"/>
          <a:ext cx="2579687" cy="5418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Tervezett partnerség</a:t>
          </a:r>
        </a:p>
      </dsp:txBody>
      <dsp:txXfrm>
        <a:off x="0" y="0"/>
        <a:ext cx="2579687" cy="1625600"/>
      </dsp:txXfrm>
    </dsp:sp>
    <dsp:sp modelId="{313E505E-FF29-4B2A-A012-C1757B84FD95}">
      <dsp:nvSpPr>
        <dsp:cNvPr id="0" name=""/>
        <dsp:cNvSpPr/>
      </dsp:nvSpPr>
      <dsp:spPr>
        <a:xfrm>
          <a:off x="258960" y="1627187"/>
          <a:ext cx="2063749" cy="1633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Felvidéki partnerek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ÖTE Somorja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ÖTE Béke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ÖTE Felbár</a:t>
          </a:r>
        </a:p>
      </dsp:txBody>
      <dsp:txXfrm>
        <a:off x="306812" y="1675039"/>
        <a:ext cx="1968045" cy="1538098"/>
      </dsp:txXfrm>
    </dsp:sp>
    <dsp:sp modelId="{EDD3E441-876A-4AE2-9CF6-ECEC17029263}">
      <dsp:nvSpPr>
        <dsp:cNvPr id="0" name=""/>
        <dsp:cNvSpPr/>
      </dsp:nvSpPr>
      <dsp:spPr>
        <a:xfrm>
          <a:off x="258960" y="3512343"/>
          <a:ext cx="2063749" cy="1633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Magyarországi partnerek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Polgár Védelmi Szövetség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ÖTE-k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Katasztrófavédelmi Igazgatóság</a:t>
          </a:r>
        </a:p>
      </dsp:txBody>
      <dsp:txXfrm>
        <a:off x="306812" y="3560195"/>
        <a:ext cx="1968045" cy="1538098"/>
      </dsp:txXfrm>
    </dsp:sp>
    <dsp:sp modelId="{CC28B15F-7659-40DE-A7B3-3AE5B99F323F}">
      <dsp:nvSpPr>
        <dsp:cNvPr id="0" name=""/>
        <dsp:cNvSpPr/>
      </dsp:nvSpPr>
      <dsp:spPr>
        <a:xfrm>
          <a:off x="2774156" y="0"/>
          <a:ext cx="2579687" cy="5418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Tervezett tevékenységek</a:t>
          </a:r>
        </a:p>
      </dsp:txBody>
      <dsp:txXfrm>
        <a:off x="2774156" y="0"/>
        <a:ext cx="2579687" cy="1625600"/>
      </dsp:txXfrm>
    </dsp:sp>
    <dsp:sp modelId="{DF455923-6603-4328-85EE-D6368E2A03B3}">
      <dsp:nvSpPr>
        <dsp:cNvPr id="0" name=""/>
        <dsp:cNvSpPr/>
      </dsp:nvSpPr>
      <dsp:spPr>
        <a:xfrm>
          <a:off x="3032125" y="1627187"/>
          <a:ext cx="2063749" cy="1633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Eszköz és </a:t>
          </a:r>
          <a:r>
            <a:rPr lang="hu-HU" sz="1300" kern="1200" dirty="0" err="1"/>
            <a:t>infra</a:t>
          </a:r>
          <a:r>
            <a:rPr lang="hu-HU" sz="1300" kern="1200" dirty="0"/>
            <a:t> beruházás</a:t>
          </a:r>
        </a:p>
      </dsp:txBody>
      <dsp:txXfrm>
        <a:off x="3079977" y="1675039"/>
        <a:ext cx="1968045" cy="1538098"/>
      </dsp:txXfrm>
    </dsp:sp>
    <dsp:sp modelId="{EAE1DC25-D5A5-4FEC-8262-25267266D409}">
      <dsp:nvSpPr>
        <dsp:cNvPr id="0" name=""/>
        <dsp:cNvSpPr/>
      </dsp:nvSpPr>
      <dsp:spPr>
        <a:xfrm>
          <a:off x="3032125" y="3512343"/>
          <a:ext cx="2063749" cy="1633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Programok és egyéb </a:t>
          </a:r>
          <a:r>
            <a:rPr lang="hu-HU" sz="1300" kern="1200" dirty="0" err="1"/>
            <a:t>szoft</a:t>
          </a:r>
          <a:r>
            <a:rPr lang="hu-HU" sz="1300" kern="1200" dirty="0"/>
            <a:t> tevékenység</a:t>
          </a:r>
        </a:p>
      </dsp:txBody>
      <dsp:txXfrm>
        <a:off x="3079977" y="3560195"/>
        <a:ext cx="1968045" cy="1538098"/>
      </dsp:txXfrm>
    </dsp:sp>
    <dsp:sp modelId="{08108DCB-BAE8-47AA-8955-28C271DE45B7}">
      <dsp:nvSpPr>
        <dsp:cNvPr id="0" name=""/>
        <dsp:cNvSpPr/>
      </dsp:nvSpPr>
      <dsp:spPr>
        <a:xfrm>
          <a:off x="5519898" y="0"/>
          <a:ext cx="2579687" cy="541866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2400" kern="1200" dirty="0"/>
            <a:t>Költségvetés </a:t>
          </a:r>
        </a:p>
      </dsp:txBody>
      <dsp:txXfrm>
        <a:off x="5519898" y="0"/>
        <a:ext cx="2579687" cy="1625600"/>
      </dsp:txXfrm>
    </dsp:sp>
    <dsp:sp modelId="{479BEE36-A561-4221-98EB-4593256490CD}">
      <dsp:nvSpPr>
        <dsp:cNvPr id="0" name=""/>
        <dsp:cNvSpPr/>
      </dsp:nvSpPr>
      <dsp:spPr>
        <a:xfrm>
          <a:off x="5805289" y="1627187"/>
          <a:ext cx="2063749" cy="1633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Önerő kérdése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5-8% önerő</a:t>
          </a:r>
        </a:p>
      </dsp:txBody>
      <dsp:txXfrm>
        <a:off x="5853141" y="1675039"/>
        <a:ext cx="1968045" cy="1538098"/>
      </dsp:txXfrm>
    </dsp:sp>
    <dsp:sp modelId="{AF2CCD56-514E-46A4-87FB-53A0EC68F15D}">
      <dsp:nvSpPr>
        <dsp:cNvPr id="0" name=""/>
        <dsp:cNvSpPr/>
      </dsp:nvSpPr>
      <dsp:spPr>
        <a:xfrm>
          <a:off x="5805289" y="3512343"/>
          <a:ext cx="2063749" cy="16338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300" kern="1200" dirty="0"/>
            <a:t>300 -1.500 ezer Euro</a:t>
          </a:r>
        </a:p>
      </dsp:txBody>
      <dsp:txXfrm>
        <a:off x="5853141" y="3560195"/>
        <a:ext cx="1968045" cy="1538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F706F-7D73-4F58-A96E-51386D21FF1A}" type="datetimeFigureOut">
              <a:rPr lang="hu-HU" smtClean="0"/>
              <a:t>2023. 06. 02.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1498D-6AA9-4FF2-B669-1F1CC1004F1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5977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herke.zoltan@arrabona.e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B6E0A4A-D03D-4D6D-8922-DE62A7A7AB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028" y="3103673"/>
            <a:ext cx="7960659" cy="252883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hu-HU" sz="4400" dirty="0">
                <a:solidFill>
                  <a:schemeClr val="bg1"/>
                </a:solidFill>
              </a:rPr>
              <a:t>INTERREG VI-A HUSK Együttműködési Program</a:t>
            </a:r>
            <a:br>
              <a:rPr lang="hu-HU" sz="4400" dirty="0">
                <a:solidFill>
                  <a:schemeClr val="bg1"/>
                </a:solidFill>
              </a:rPr>
            </a:br>
            <a:br>
              <a:rPr lang="hu-HU" sz="4400" dirty="0">
                <a:solidFill>
                  <a:schemeClr val="bg1"/>
                </a:solidFill>
              </a:rPr>
            </a:br>
            <a:r>
              <a:rPr lang="hu-HU" sz="3600" dirty="0">
                <a:solidFill>
                  <a:schemeClr val="bg1"/>
                </a:solidFill>
              </a:rPr>
              <a:t>Tervezett projekt javaslatok és jövőbeli pályázati lehetőségek</a:t>
            </a:r>
            <a:br>
              <a:rPr lang="hu-HU" sz="3600" dirty="0">
                <a:solidFill>
                  <a:schemeClr val="bg1"/>
                </a:solidFill>
              </a:rPr>
            </a:br>
            <a:endParaRPr lang="hu-HU" sz="4400" dirty="0">
              <a:solidFill>
                <a:schemeClr val="bg1"/>
              </a:solidFill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6C454001-FF22-4D61-A5B4-0985C6DAE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4409" y="2605763"/>
            <a:ext cx="2827591" cy="1185183"/>
          </a:xfrm>
          <a:prstGeom prst="rect">
            <a:avLst/>
          </a:prstGeom>
        </p:spPr>
      </p:pic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05584E73-1B6E-4939-8766-4409A66EBD30}"/>
              </a:ext>
            </a:extLst>
          </p:cNvPr>
          <p:cNvCxnSpPr/>
          <p:nvPr/>
        </p:nvCxnSpPr>
        <p:spPr>
          <a:xfrm>
            <a:off x="3181350" y="6263783"/>
            <a:ext cx="5829300" cy="0"/>
          </a:xfrm>
          <a:prstGeom prst="line">
            <a:avLst/>
          </a:prstGeom>
          <a:ln>
            <a:solidFill>
              <a:srgbClr val="084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9">
            <a:extLst>
              <a:ext uri="{FF2B5EF4-FFF2-40B4-BE49-F238E27FC236}">
                <a16:creationId xmlns:a16="http://schemas.microsoft.com/office/drawing/2014/main" id="{532DEC27-82B5-40EC-8982-20BFFECA2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536" y="6271214"/>
            <a:ext cx="527292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Tel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+36 20/449-1092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E-mail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info@arrabona.eu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Web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www.arrabona.eu</a:t>
            </a:r>
            <a:endParaRPr kumimoji="0" lang="hu-HU" altLang="hu-H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Sz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khely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H-9021 Győr,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rosh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1.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Iroda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H-9025 Győr, Radn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ti Mikl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 u. 46.</a:t>
            </a:r>
            <a:endParaRPr kumimoji="0" lang="hu-HU" altLang="hu-HU" sz="900" b="1" i="0" u="none" strike="noStrike" cap="none" normalizeH="0" baseline="0" dirty="0">
              <a:ln>
                <a:noFill/>
              </a:ln>
              <a:solidFill>
                <a:srgbClr val="084756"/>
              </a:solidFill>
              <a:effectLst/>
              <a:latin typeface="Recursive" pitchFamily="2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	Cégnév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hu-HU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Arrabona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EGTC 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|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Adószám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30000632-2-08</a:t>
            </a:r>
            <a:r>
              <a:rPr kumimoji="0" lang="hu-HU" altLang="hu-H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F4584C-3061-79BD-D443-0D9BF67DA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" y="761113"/>
            <a:ext cx="5008647" cy="61664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612334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0C136F2-4F06-4954-AF2B-67AD6E85C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41" y="1123837"/>
            <a:ext cx="3451412" cy="4601183"/>
          </a:xfrm>
        </p:spPr>
        <p:txBody>
          <a:bodyPr>
            <a:normAutofit/>
          </a:bodyPr>
          <a:lstStyle/>
          <a:p>
            <a:r>
              <a:rPr lang="hu-HU" sz="3200" dirty="0"/>
              <a:t>Partnerség</a:t>
            </a:r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239999A1-DED3-41EF-8088-E794AF4A4AAE}"/>
              </a:ext>
            </a:extLst>
          </p:cNvPr>
          <p:cNvCxnSpPr/>
          <p:nvPr/>
        </p:nvCxnSpPr>
        <p:spPr>
          <a:xfrm>
            <a:off x="3181350" y="6299342"/>
            <a:ext cx="5829300" cy="0"/>
          </a:xfrm>
          <a:prstGeom prst="line">
            <a:avLst/>
          </a:prstGeom>
          <a:ln>
            <a:solidFill>
              <a:srgbClr val="084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9">
            <a:extLst>
              <a:ext uri="{FF2B5EF4-FFF2-40B4-BE49-F238E27FC236}">
                <a16:creationId xmlns:a16="http://schemas.microsoft.com/office/drawing/2014/main" id="{B8D2428F-3236-4FC7-9C7A-8A40F143E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536" y="6306773"/>
            <a:ext cx="527292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Tel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+36 20/449-1092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E-mail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info@arrabona.eu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Web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www.arrabona.eu</a:t>
            </a:r>
            <a:endParaRPr kumimoji="0" lang="hu-HU" altLang="hu-H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Sz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khely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H-9021 Győr,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rosh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1.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Iroda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H-9025 Győr, Radn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ti Mikl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 u. 46.</a:t>
            </a:r>
            <a:endParaRPr kumimoji="0" lang="hu-HU" altLang="hu-HU" sz="900" b="1" i="0" u="none" strike="noStrike" cap="none" normalizeH="0" baseline="0" dirty="0">
              <a:ln>
                <a:noFill/>
              </a:ln>
              <a:solidFill>
                <a:srgbClr val="084756"/>
              </a:solidFill>
              <a:effectLst/>
              <a:latin typeface="Recursive" pitchFamily="2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	Cégnév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hu-HU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Arrabona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EGTC 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|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Adószám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30000632-2-08</a:t>
            </a:r>
            <a:r>
              <a:rPr kumimoji="0" lang="hu-HU" altLang="hu-H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5B854CB5-D5A8-440F-B4C3-DB3FAA96C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921" y="341958"/>
            <a:ext cx="2145631" cy="899340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09F9604-2889-4037-B3F8-EE465FC4B2EB}"/>
              </a:ext>
            </a:extLst>
          </p:cNvPr>
          <p:cNvGraphicFramePr/>
          <p:nvPr/>
        </p:nvGraphicFramePr>
        <p:xfrm>
          <a:off x="3567953" y="55865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24517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B6E0A4A-D03D-4D6D-8922-DE62A7A7AB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425" y="3429000"/>
            <a:ext cx="7960659" cy="252883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hu-HU" sz="4400" b="1" dirty="0"/>
              <a:t>Az EGTC által tervezett projekt javaslatok ismertetése</a:t>
            </a:r>
            <a:br>
              <a:rPr lang="hu-HU" sz="4400" b="1" dirty="0"/>
            </a:br>
            <a:br>
              <a:rPr lang="hu-HU" sz="4400" b="1" dirty="0"/>
            </a:br>
            <a:br>
              <a:rPr lang="hu-HU" sz="4400" dirty="0">
                <a:solidFill>
                  <a:schemeClr val="bg1"/>
                </a:solidFill>
              </a:rPr>
            </a:br>
            <a:r>
              <a:rPr lang="hu-HU" sz="4400" dirty="0">
                <a:solidFill>
                  <a:schemeClr val="bg1"/>
                </a:solidFill>
              </a:rPr>
              <a:t>Közös kockázat kezelés</a:t>
            </a:r>
            <a:br>
              <a:rPr lang="hu-HU" sz="4400" dirty="0">
                <a:solidFill>
                  <a:schemeClr val="bg1"/>
                </a:solidFill>
              </a:rPr>
            </a:br>
            <a:r>
              <a:rPr lang="hu-HU" sz="4400" dirty="0">
                <a:solidFill>
                  <a:schemeClr val="bg1"/>
                </a:solidFill>
              </a:rPr>
              <a:t> - Katasztrófavédelmi együttműködés</a:t>
            </a:r>
            <a:br>
              <a:rPr lang="hu-HU" sz="4400" dirty="0">
                <a:solidFill>
                  <a:schemeClr val="bg1"/>
                </a:solidFill>
              </a:rPr>
            </a:br>
            <a:endParaRPr lang="hu-HU" sz="4400" dirty="0">
              <a:solidFill>
                <a:schemeClr val="bg1"/>
              </a:solidFill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6C454001-FF22-4D61-A5B4-0985C6DAE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9485" y="399108"/>
            <a:ext cx="2145631" cy="899340"/>
          </a:xfrm>
          <a:prstGeom prst="rect">
            <a:avLst/>
          </a:prstGeom>
        </p:spPr>
      </p:pic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05584E73-1B6E-4939-8766-4409A66EBD30}"/>
              </a:ext>
            </a:extLst>
          </p:cNvPr>
          <p:cNvCxnSpPr/>
          <p:nvPr/>
        </p:nvCxnSpPr>
        <p:spPr>
          <a:xfrm>
            <a:off x="3181350" y="6263783"/>
            <a:ext cx="5829300" cy="0"/>
          </a:xfrm>
          <a:prstGeom prst="line">
            <a:avLst/>
          </a:prstGeom>
          <a:ln>
            <a:solidFill>
              <a:srgbClr val="084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9">
            <a:extLst>
              <a:ext uri="{FF2B5EF4-FFF2-40B4-BE49-F238E27FC236}">
                <a16:creationId xmlns:a16="http://schemas.microsoft.com/office/drawing/2014/main" id="{532DEC27-82B5-40EC-8982-20BFFECA2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536" y="6271214"/>
            <a:ext cx="527292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Tel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+36 20/449-1092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E-mail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info@arrabona.eu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Web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www.arrabona.eu</a:t>
            </a:r>
            <a:endParaRPr kumimoji="0" lang="hu-HU" altLang="hu-H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Sz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khely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H-9021 Győr,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rosh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1.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Iroda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H-9025 Győr, Radn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ti Mikl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 u. 46.</a:t>
            </a:r>
            <a:endParaRPr kumimoji="0" lang="hu-HU" altLang="hu-HU" sz="900" b="1" i="0" u="none" strike="noStrike" cap="none" normalizeH="0" baseline="0" dirty="0">
              <a:ln>
                <a:noFill/>
              </a:ln>
              <a:solidFill>
                <a:srgbClr val="084756"/>
              </a:solidFill>
              <a:effectLst/>
              <a:latin typeface="Recursive" pitchFamily="2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	Cégnév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hu-HU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Arrabona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EGTC 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|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Adószám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30000632-2-08</a:t>
            </a:r>
            <a:r>
              <a:rPr kumimoji="0" lang="hu-HU" altLang="hu-H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315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FDA9A00-50AB-4020-B166-763317A33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123837"/>
            <a:ext cx="3494151" cy="4601183"/>
          </a:xfrm>
        </p:spPr>
        <p:txBody>
          <a:bodyPr>
            <a:normAutofit/>
          </a:bodyPr>
          <a:lstStyle/>
          <a:p>
            <a:r>
              <a:rPr lang="hu-HU" sz="3200" b="1" dirty="0"/>
              <a:t>Katasztrófa-kockázatkezelés</a:t>
            </a:r>
            <a:endParaRPr lang="hu-HU" sz="32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A53CDC6-1A4C-4EFC-9AE3-8A46B782C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4150" y="887766"/>
            <a:ext cx="8402015" cy="507571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u-HU" sz="5400" b="1" dirty="0"/>
              <a:t>Katasztrófa-kockázatkezelés</a:t>
            </a:r>
            <a:r>
              <a:rPr lang="hu-HU" sz="5100" b="1" dirty="0"/>
              <a:t>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2300" dirty="0"/>
              <a:t>Elmúlt években számos kedvezőtlen eseményt történt, amelyek emberi életeket, vagyontárgyakat, környezetet vagy kulturális örökségeket tettek tönkre. Éghajlati hatások: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hu-HU" sz="2300" dirty="0"/>
              <a:t>Szélsőséges meleg hőmérsékleti viszonyok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hu-HU" sz="2300" dirty="0"/>
              <a:t>Nyári csapadék csökkenés,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hu-HU" sz="2300" dirty="0"/>
              <a:t>Villámárvizek, és erős viharok jelentkezése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hu-HU" sz="2300" dirty="0"/>
              <a:t>Vízhőmérséklet emelkedés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hu-HU" sz="2300" dirty="0"/>
              <a:t>Erdőtüzek kockázatának növekedése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2100" dirty="0"/>
              <a:t>Az intézkedés hozzájárul a katasztrófakockázatkezelésben részt vevő szervezetek koordinációs és reagálási képességének javításához.</a:t>
            </a:r>
            <a:endParaRPr lang="hu-HU" sz="2300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8B055A9D-128B-43DA-A9E4-CF77D28FB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921" y="341958"/>
            <a:ext cx="2145631" cy="899340"/>
          </a:xfrm>
          <a:prstGeom prst="rect">
            <a:avLst/>
          </a:prstGeom>
        </p:spPr>
      </p:pic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BAE44BF8-56CF-4BAB-8675-8C46BAED5E75}"/>
              </a:ext>
            </a:extLst>
          </p:cNvPr>
          <p:cNvCxnSpPr/>
          <p:nvPr/>
        </p:nvCxnSpPr>
        <p:spPr>
          <a:xfrm>
            <a:off x="3181350" y="6245552"/>
            <a:ext cx="5829300" cy="0"/>
          </a:xfrm>
          <a:prstGeom prst="line">
            <a:avLst/>
          </a:prstGeom>
          <a:ln>
            <a:solidFill>
              <a:srgbClr val="084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9">
            <a:extLst>
              <a:ext uri="{FF2B5EF4-FFF2-40B4-BE49-F238E27FC236}">
                <a16:creationId xmlns:a16="http://schemas.microsoft.com/office/drawing/2014/main" id="{78B7FFAD-857E-4C36-9B0B-375345AD7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536" y="6252983"/>
            <a:ext cx="527292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Tel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+36 20/449-1092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E-mail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info@arrabona.eu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Web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www.arrabona.eu</a:t>
            </a:r>
            <a:endParaRPr kumimoji="0" lang="hu-HU" altLang="hu-H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Sz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khely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H-9021 Győr,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rosh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1.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Iroda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H-9025 Győr, Radn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ti Mikl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 u. 46.</a:t>
            </a:r>
            <a:endParaRPr kumimoji="0" lang="hu-HU" altLang="hu-HU" sz="900" b="1" i="0" u="none" strike="noStrike" cap="none" normalizeH="0" baseline="0" dirty="0">
              <a:ln>
                <a:noFill/>
              </a:ln>
              <a:solidFill>
                <a:srgbClr val="084756"/>
              </a:solidFill>
              <a:effectLst/>
              <a:latin typeface="Recursive" pitchFamily="2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	Cégnév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hu-HU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Arrabona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EGTC 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|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Adószám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30000632-2-08</a:t>
            </a:r>
            <a:r>
              <a:rPr kumimoji="0" lang="hu-HU" altLang="hu-H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621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FDA9A00-50AB-4020-B166-763317A33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8571" y="2484141"/>
            <a:ext cx="3684234" cy="2480497"/>
          </a:xfrm>
        </p:spPr>
        <p:txBody>
          <a:bodyPr/>
          <a:lstStyle/>
          <a:p>
            <a:r>
              <a:rPr lang="hu-HU" sz="3200" dirty="0"/>
              <a:t>Katasztrófa-kockázatkezelés: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A53CDC6-1A4C-4EFC-9AE3-8A46B782C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4151" y="197036"/>
            <a:ext cx="8534619" cy="188024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hu-HU" sz="4000" b="1" dirty="0"/>
              <a:t>Projektötletek, fejlesztési irányok: </a:t>
            </a:r>
          </a:p>
        </p:txBody>
      </p:sp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2E0E928E-1D08-4689-8A38-C3EE3E156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816463"/>
              </p:ext>
            </p:extLst>
          </p:nvPr>
        </p:nvGraphicFramePr>
        <p:xfrm>
          <a:off x="3494442" y="2233273"/>
          <a:ext cx="2739672" cy="3835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672">
                  <a:extLst>
                    <a:ext uri="{9D8B030D-6E8A-4147-A177-3AD203B41FA5}">
                      <a16:colId xmlns:a16="http://schemas.microsoft.com/office/drawing/2014/main" val="3803904717"/>
                    </a:ext>
                  </a:extLst>
                </a:gridCol>
              </a:tblGrid>
              <a:tr h="406301">
                <a:tc>
                  <a:txBody>
                    <a:bodyPr/>
                    <a:lstStyle/>
                    <a:p>
                      <a:r>
                        <a:rPr lang="hu-HU" sz="1600" dirty="0"/>
                        <a:t>Problémafelvetés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489575"/>
                  </a:ext>
                </a:extLst>
              </a:tr>
              <a:tr h="6380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Viharkárok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7757116"/>
                  </a:ext>
                </a:extLst>
              </a:tr>
              <a:tr h="7017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Villámárvizek problémája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146950"/>
                  </a:ext>
                </a:extLst>
              </a:tr>
              <a:tr h="9067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Hőség, hőhullám, ivóvíz hiány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1981282"/>
                  </a:ext>
                </a:extLst>
              </a:tr>
              <a:tr h="5911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Utánpótlás szervezés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6901837"/>
                  </a:ext>
                </a:extLst>
              </a:tr>
              <a:tr h="5911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Közösségek bevonása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6330981"/>
                  </a:ext>
                </a:extLst>
              </a:tr>
            </a:tbl>
          </a:graphicData>
        </a:graphic>
      </p:graphicFrame>
      <p:pic>
        <p:nvPicPr>
          <p:cNvPr id="6" name="Kép 5">
            <a:extLst>
              <a:ext uri="{FF2B5EF4-FFF2-40B4-BE49-F238E27FC236}">
                <a16:creationId xmlns:a16="http://schemas.microsoft.com/office/drawing/2014/main" id="{81BAE6AB-571E-404B-8264-E58E4CAEE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921" y="324203"/>
            <a:ext cx="2145631" cy="899340"/>
          </a:xfrm>
          <a:prstGeom prst="rect">
            <a:avLst/>
          </a:prstGeom>
        </p:spPr>
      </p:pic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001DC156-8722-46F6-89DC-1E9A6C101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472857"/>
              </p:ext>
            </p:extLst>
          </p:nvPr>
        </p:nvGraphicFramePr>
        <p:xfrm>
          <a:off x="7042522" y="2251975"/>
          <a:ext cx="3433482" cy="3835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3482">
                  <a:extLst>
                    <a:ext uri="{9D8B030D-6E8A-4147-A177-3AD203B41FA5}">
                      <a16:colId xmlns:a16="http://schemas.microsoft.com/office/drawing/2014/main" val="44799780"/>
                    </a:ext>
                  </a:extLst>
                </a:gridCol>
              </a:tblGrid>
              <a:tr h="358045">
                <a:tc>
                  <a:txBody>
                    <a:bodyPr/>
                    <a:lstStyle/>
                    <a:p>
                      <a:r>
                        <a:rPr lang="hu-HU" sz="1600" dirty="0"/>
                        <a:t>Tevékenységek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443230"/>
                  </a:ext>
                </a:extLst>
              </a:tr>
              <a:tr h="6184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Formális és informális kapcsolat erősítése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1851010"/>
                  </a:ext>
                </a:extLst>
              </a:tr>
              <a:tr h="5622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Egységesített eljárásrendek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1095009"/>
                  </a:ext>
                </a:extLst>
              </a:tr>
              <a:tr h="799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Közös gyakorlatok, versenyek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3368394"/>
                  </a:ext>
                </a:extLst>
              </a:tr>
              <a:tr h="6184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Felszerelés és géppark vásárlás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5913235"/>
                  </a:ext>
                </a:extLst>
              </a:tr>
              <a:tr h="8788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Kisléptékű infrastrukturális beruházás (</a:t>
                      </a:r>
                      <a:r>
                        <a:rPr lang="hu-HU" sz="1600" dirty="0" err="1"/>
                        <a:t>pl</a:t>
                      </a:r>
                      <a:r>
                        <a:rPr lang="hu-HU" sz="1600" dirty="0"/>
                        <a:t>: közös gyakorlati helyszín létrehozás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2541980"/>
                  </a:ext>
                </a:extLst>
              </a:tr>
            </a:tbl>
          </a:graphicData>
        </a:graphic>
      </p:graphicFrame>
      <p:graphicFrame>
        <p:nvGraphicFramePr>
          <p:cNvPr id="7" name="Táblázat 6">
            <a:extLst>
              <a:ext uri="{FF2B5EF4-FFF2-40B4-BE49-F238E27FC236}">
                <a16:creationId xmlns:a16="http://schemas.microsoft.com/office/drawing/2014/main" id="{B0C250E8-72C0-4D2E-806F-9464FCE67F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808280"/>
              </p:ext>
            </p:extLst>
          </p:nvPr>
        </p:nvGraphicFramePr>
        <p:xfrm>
          <a:off x="11349736" y="2233273"/>
          <a:ext cx="792089" cy="3835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9">
                  <a:extLst>
                    <a:ext uri="{9D8B030D-6E8A-4147-A177-3AD203B41FA5}">
                      <a16:colId xmlns:a16="http://schemas.microsoft.com/office/drawing/2014/main" val="44799780"/>
                    </a:ext>
                  </a:extLst>
                </a:gridCol>
              </a:tblGrid>
              <a:tr h="3835058">
                <a:tc>
                  <a:txBody>
                    <a:bodyPr/>
                    <a:lstStyle/>
                    <a:p>
                      <a:pPr algn="ctr"/>
                      <a:r>
                        <a:rPr lang="hu-HU" sz="4400" dirty="0"/>
                        <a:t>Eredmény</a:t>
                      </a:r>
                    </a:p>
                  </a:txBody>
                  <a:tcPr vert="vert"/>
                </a:tc>
                <a:extLst>
                  <a:ext uri="{0D108BD9-81ED-4DB2-BD59-A6C34878D82A}">
                    <a16:rowId xmlns:a16="http://schemas.microsoft.com/office/drawing/2014/main" val="3263443230"/>
                  </a:ext>
                </a:extLst>
              </a:tr>
            </a:tbl>
          </a:graphicData>
        </a:graphic>
      </p:graphicFrame>
      <p:sp>
        <p:nvSpPr>
          <p:cNvPr id="8" name="Nyíl: jobbra mutató 7">
            <a:extLst>
              <a:ext uri="{FF2B5EF4-FFF2-40B4-BE49-F238E27FC236}">
                <a16:creationId xmlns:a16="http://schemas.microsoft.com/office/drawing/2014/main" id="{9460E0B1-865E-4C73-BFFB-410C7FF80682}"/>
              </a:ext>
            </a:extLst>
          </p:cNvPr>
          <p:cNvSpPr/>
          <p:nvPr/>
        </p:nvSpPr>
        <p:spPr>
          <a:xfrm>
            <a:off x="6193474" y="3724390"/>
            <a:ext cx="833762" cy="629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Nyíl: jobbra mutató 8">
            <a:extLst>
              <a:ext uri="{FF2B5EF4-FFF2-40B4-BE49-F238E27FC236}">
                <a16:creationId xmlns:a16="http://schemas.microsoft.com/office/drawing/2014/main" id="{2C4A987E-1E8E-48E6-8494-B66FC06AAA77}"/>
              </a:ext>
            </a:extLst>
          </p:cNvPr>
          <p:cNvSpPr/>
          <p:nvPr/>
        </p:nvSpPr>
        <p:spPr>
          <a:xfrm>
            <a:off x="10486164" y="3835842"/>
            <a:ext cx="833762" cy="629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5486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0C136F2-4F06-4954-AF2B-67AD6E85C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541" y="1123837"/>
            <a:ext cx="3451412" cy="4601183"/>
          </a:xfrm>
        </p:spPr>
        <p:txBody>
          <a:bodyPr>
            <a:normAutofit/>
          </a:bodyPr>
          <a:lstStyle/>
          <a:p>
            <a:r>
              <a:rPr lang="hu-HU" sz="3200" dirty="0"/>
              <a:t>Tervezett projekt részletek</a:t>
            </a:r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239999A1-DED3-41EF-8088-E794AF4A4AAE}"/>
              </a:ext>
            </a:extLst>
          </p:cNvPr>
          <p:cNvCxnSpPr/>
          <p:nvPr/>
        </p:nvCxnSpPr>
        <p:spPr>
          <a:xfrm>
            <a:off x="3181350" y="6299342"/>
            <a:ext cx="5829300" cy="0"/>
          </a:xfrm>
          <a:prstGeom prst="line">
            <a:avLst/>
          </a:prstGeom>
          <a:ln>
            <a:solidFill>
              <a:srgbClr val="084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9">
            <a:extLst>
              <a:ext uri="{FF2B5EF4-FFF2-40B4-BE49-F238E27FC236}">
                <a16:creationId xmlns:a16="http://schemas.microsoft.com/office/drawing/2014/main" id="{B8D2428F-3236-4FC7-9C7A-8A40F143E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536" y="6306773"/>
            <a:ext cx="527292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Tel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+36 20/449-1092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E-mail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info@arrabona.eu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Web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www.arrabona.eu</a:t>
            </a:r>
            <a:endParaRPr kumimoji="0" lang="hu-HU" altLang="hu-H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Sz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khely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H-9021 Győr,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rosh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1.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Iroda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H-9025 Győr, Radn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ti Mikl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 u. 46.</a:t>
            </a:r>
            <a:endParaRPr kumimoji="0" lang="hu-HU" altLang="hu-HU" sz="900" b="1" i="0" u="none" strike="noStrike" cap="none" normalizeH="0" baseline="0" dirty="0">
              <a:ln>
                <a:noFill/>
              </a:ln>
              <a:solidFill>
                <a:srgbClr val="084756"/>
              </a:solidFill>
              <a:effectLst/>
              <a:latin typeface="Recursive" pitchFamily="2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	Cégnév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hu-HU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Arrabona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EGTC 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|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Adószám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30000632-2-08</a:t>
            </a:r>
            <a:r>
              <a:rPr kumimoji="0" lang="hu-HU" altLang="hu-H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5B854CB5-D5A8-440F-B4C3-DB3FAA96C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921" y="341958"/>
            <a:ext cx="2145631" cy="899340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09F9604-2889-4037-B3F8-EE465FC4B2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5554731"/>
              </p:ext>
            </p:extLst>
          </p:nvPr>
        </p:nvGraphicFramePr>
        <p:xfrm>
          <a:off x="3567953" y="55865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83155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B6E0A4A-D03D-4D6D-8922-DE62A7A7AB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8565" y="1298448"/>
            <a:ext cx="7960659" cy="252883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4400" dirty="0">
                <a:solidFill>
                  <a:schemeClr val="bg1"/>
                </a:solidFill>
              </a:rPr>
              <a:t>Jövőben tervezett felhívás</a:t>
            </a:r>
            <a:br>
              <a:rPr lang="hu-HU" sz="4400" dirty="0">
                <a:solidFill>
                  <a:schemeClr val="bg1"/>
                </a:solidFill>
              </a:rPr>
            </a:br>
            <a:br>
              <a:rPr lang="hu-HU" sz="4400" dirty="0">
                <a:solidFill>
                  <a:schemeClr val="bg1"/>
                </a:solidFill>
              </a:rPr>
            </a:br>
            <a:r>
              <a:rPr lang="hu-HU" sz="4400" dirty="0">
                <a:solidFill>
                  <a:schemeClr val="bg1"/>
                </a:solidFill>
              </a:rPr>
              <a:t>Kisprojekt Alap (SPF)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6C454001-FF22-4D61-A5B4-0985C6DAE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9485" y="399108"/>
            <a:ext cx="2145631" cy="899340"/>
          </a:xfrm>
          <a:prstGeom prst="rect">
            <a:avLst/>
          </a:prstGeom>
        </p:spPr>
      </p:pic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05584E73-1B6E-4939-8766-4409A66EBD30}"/>
              </a:ext>
            </a:extLst>
          </p:cNvPr>
          <p:cNvCxnSpPr/>
          <p:nvPr/>
        </p:nvCxnSpPr>
        <p:spPr>
          <a:xfrm>
            <a:off x="3181350" y="6263783"/>
            <a:ext cx="5829300" cy="0"/>
          </a:xfrm>
          <a:prstGeom prst="line">
            <a:avLst/>
          </a:prstGeom>
          <a:ln>
            <a:solidFill>
              <a:srgbClr val="084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9">
            <a:extLst>
              <a:ext uri="{FF2B5EF4-FFF2-40B4-BE49-F238E27FC236}">
                <a16:creationId xmlns:a16="http://schemas.microsoft.com/office/drawing/2014/main" id="{532DEC27-82B5-40EC-8982-20BFFECA2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536" y="6271214"/>
            <a:ext cx="527292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Tel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+36 20/449-1092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E-mail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info@arrabona.eu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Web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www.arrabona.eu</a:t>
            </a:r>
            <a:endParaRPr kumimoji="0" lang="hu-HU" altLang="hu-H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Sz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khely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H-9021 Győr,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rosh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1.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Iroda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H-9025 Győr, Radn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ti Mikl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 u. 46.</a:t>
            </a:r>
            <a:endParaRPr kumimoji="0" lang="hu-HU" altLang="hu-HU" sz="900" b="1" i="0" u="none" strike="noStrike" cap="none" normalizeH="0" baseline="0" dirty="0">
              <a:ln>
                <a:noFill/>
              </a:ln>
              <a:solidFill>
                <a:srgbClr val="084756"/>
              </a:solidFill>
              <a:effectLst/>
              <a:latin typeface="Recursive" pitchFamily="2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	Cégnév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hu-HU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Arrabona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EGTC 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|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Adószám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30000632-2-08</a:t>
            </a:r>
            <a:r>
              <a:rPr kumimoji="0" lang="hu-HU" altLang="hu-H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245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6E726A-E4CC-4FDE-8942-AB66869D1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Tervezett felhívás jelenleg látható keretei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6FF48A6-CB39-4722-8C47-63EF64202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2692" y="498348"/>
            <a:ext cx="7315200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/>
              <a:t>1. prioritási tengely: </a:t>
            </a:r>
            <a:r>
              <a:rPr lang="hu-HU" dirty="0"/>
              <a:t>3.2.1 Kisprojekt alap</a:t>
            </a:r>
          </a:p>
          <a:p>
            <a:r>
              <a:rPr lang="hu-HU" dirty="0"/>
              <a:t>célja </a:t>
            </a:r>
            <a:r>
              <a:rPr lang="hu-HU" b="1" dirty="0"/>
              <a:t>határon átnyúló kulturális és sportesemények szervezése </a:t>
            </a:r>
            <a:r>
              <a:rPr lang="hu-HU" dirty="0"/>
              <a:t>a határ menti térségben élők számára;</a:t>
            </a:r>
          </a:p>
          <a:p>
            <a:r>
              <a:rPr lang="hu-HU" dirty="0"/>
              <a:t>hozzájárul az </a:t>
            </a:r>
            <a:r>
              <a:rPr lang="hu-HU" b="1" dirty="0"/>
              <a:t>önkormányzatok, közintézmények, és gazdasági szereplők közötti új partnerségek kialakításához közös tanulmányutak, közös testületi ülések és szakmai konferenciák stb. szervezése</a:t>
            </a:r>
            <a:r>
              <a:rPr lang="hu-HU" dirty="0"/>
              <a:t> révén; </a:t>
            </a:r>
          </a:p>
          <a:p>
            <a:r>
              <a:rPr lang="hu-HU" dirty="0"/>
              <a:t>célja </a:t>
            </a:r>
            <a:r>
              <a:rPr lang="hu-HU" b="1" dirty="0"/>
              <a:t>csereprogramok és közös táborok szervezése gyermekek </a:t>
            </a:r>
            <a:r>
              <a:rPr lang="hu-HU" dirty="0"/>
              <a:t>számára;</a:t>
            </a:r>
          </a:p>
          <a:p>
            <a:r>
              <a:rPr lang="hu-HU" dirty="0"/>
              <a:t>támogatják a </a:t>
            </a:r>
            <a:r>
              <a:rPr lang="hu-HU" b="1" dirty="0"/>
              <a:t>határon átnyúló partnerséget ösztönző fesztiválok és előadások szervezését</a:t>
            </a:r>
            <a:r>
              <a:rPr lang="hu-HU" dirty="0"/>
              <a:t>;</a:t>
            </a:r>
          </a:p>
          <a:p>
            <a:r>
              <a:rPr lang="hu-HU" b="1" dirty="0"/>
              <a:t>támogatják a jövőbeli </a:t>
            </a:r>
            <a:r>
              <a:rPr lang="hu-HU" b="1" dirty="0" err="1"/>
              <a:t>Interreg</a:t>
            </a:r>
            <a:r>
              <a:rPr lang="hu-HU" b="1" dirty="0"/>
              <a:t> pályázati felhívásokhoz kapcsolódó közös projektfejlesztést és a projektek előkészítését</a:t>
            </a:r>
            <a:r>
              <a:rPr lang="hu-HU" dirty="0"/>
              <a:t>;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950B2A7B-1D81-414C-85A3-DE3242497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921" y="341958"/>
            <a:ext cx="2145631" cy="899340"/>
          </a:xfrm>
          <a:prstGeom prst="rect">
            <a:avLst/>
          </a:prstGeom>
        </p:spPr>
      </p:pic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9E6EFE68-1CE9-4FF4-BEDC-539C51C94538}"/>
              </a:ext>
            </a:extLst>
          </p:cNvPr>
          <p:cNvCxnSpPr/>
          <p:nvPr/>
        </p:nvCxnSpPr>
        <p:spPr>
          <a:xfrm>
            <a:off x="3181350" y="6261478"/>
            <a:ext cx="5829300" cy="0"/>
          </a:xfrm>
          <a:prstGeom prst="line">
            <a:avLst/>
          </a:prstGeom>
          <a:ln>
            <a:solidFill>
              <a:srgbClr val="084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9">
            <a:extLst>
              <a:ext uri="{FF2B5EF4-FFF2-40B4-BE49-F238E27FC236}">
                <a16:creationId xmlns:a16="http://schemas.microsoft.com/office/drawing/2014/main" id="{A24217F3-0406-4654-A61A-B898070E4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536" y="6261478"/>
            <a:ext cx="527292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Tel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+36 20/449-1092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E-mail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info@arrabona.eu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Web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www.arrabona.eu</a:t>
            </a:r>
            <a:endParaRPr kumimoji="0" lang="hu-HU" altLang="hu-H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Sz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khely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H-9021 Győr,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rosh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1.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Iroda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H-9025 Győr, Radn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ti Mikl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 u. 46.</a:t>
            </a:r>
            <a:endParaRPr kumimoji="0" lang="hu-HU" altLang="hu-HU" sz="900" b="1" i="0" u="none" strike="noStrike" cap="none" normalizeH="0" baseline="0" dirty="0">
              <a:ln>
                <a:noFill/>
              </a:ln>
              <a:solidFill>
                <a:srgbClr val="084756"/>
              </a:solidFill>
              <a:effectLst/>
              <a:latin typeface="Recursive" pitchFamily="2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	Cégnév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hu-HU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Arrabona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EGTC 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|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Adószám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30000632-2-08</a:t>
            </a:r>
            <a:r>
              <a:rPr kumimoji="0" lang="hu-HU" altLang="hu-H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821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6E726A-E4CC-4FDE-8942-AB66869D1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206617" cy="4601183"/>
          </a:xfrm>
        </p:spPr>
        <p:txBody>
          <a:bodyPr/>
          <a:lstStyle/>
          <a:p>
            <a:r>
              <a:rPr lang="hu-HU" dirty="0"/>
              <a:t>Tervezett pályázatok végrehajtása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6FF48A6-CB39-4722-8C47-63EF64202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lnSpc>
                <a:spcPct val="100000"/>
              </a:lnSpc>
            </a:pPr>
            <a:r>
              <a:rPr lang="hu-HU" dirty="0"/>
              <a:t>A projektek időtartama korlátozott (az indikatív tartam </a:t>
            </a:r>
            <a:r>
              <a:rPr lang="hu-HU" b="1" dirty="0"/>
              <a:t>legfeljebb 18 hónap</a:t>
            </a:r>
            <a:r>
              <a:rPr lang="hu-HU" dirty="0"/>
              <a:t>);</a:t>
            </a:r>
          </a:p>
          <a:p>
            <a:pPr lvl="0">
              <a:lnSpc>
                <a:spcPct val="100000"/>
              </a:lnSpc>
            </a:pPr>
            <a:r>
              <a:rPr lang="hu-HU" b="1" dirty="0"/>
              <a:t>Egyszerűbb eljárások kerülnek bevezetésre </a:t>
            </a:r>
            <a:r>
              <a:rPr lang="hu-HU" dirty="0"/>
              <a:t>(pl. egyszerűsített kiválasztási folyamat, egyszerűbb jelentési és hitelesítési eljárások stb.;</a:t>
            </a:r>
          </a:p>
          <a:p>
            <a:pPr lvl="0">
              <a:lnSpc>
                <a:spcPct val="100000"/>
              </a:lnSpc>
            </a:pPr>
            <a:r>
              <a:rPr lang="hu-HU" dirty="0"/>
              <a:t>Szélesebb körben kerülnek felhasználásra pénzügyi eszközök (pl.: az </a:t>
            </a:r>
            <a:r>
              <a:rPr lang="hu-HU" b="1" dirty="0"/>
              <a:t>Egyszerűsített Költségelszámolási Módszer</a:t>
            </a:r>
            <a:r>
              <a:rPr lang="hu-HU" dirty="0"/>
              <a:t>, stb.);</a:t>
            </a:r>
          </a:p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hu-HU" b="1" dirty="0"/>
              <a:t>Maximum 30 000 € támogatási </a:t>
            </a:r>
            <a:r>
              <a:rPr lang="hu-HU" dirty="0"/>
              <a:t>összeg nyerhető;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hu-HU" b="1" dirty="0"/>
              <a:t>Részvételtől függő –sávos- támogatási összeg, minimum 50%-os részvételi arány a partnerország területéről.</a:t>
            </a:r>
            <a:endParaRPr lang="hu-HU" dirty="0"/>
          </a:p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hu-HU" dirty="0"/>
              <a:t>A pályázat benyújtásához </a:t>
            </a:r>
            <a:r>
              <a:rPr lang="hu-HU" b="1" dirty="0"/>
              <a:t>minimum 1-1 partner </a:t>
            </a:r>
            <a:r>
              <a:rPr lang="hu-HU" dirty="0"/>
              <a:t>szükséges magyar és szlovák oldalról;</a:t>
            </a:r>
          </a:p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hu-HU" dirty="0"/>
              <a:t>Csak </a:t>
            </a:r>
            <a:r>
              <a:rPr lang="hu-HU" b="1" dirty="0"/>
              <a:t>a vezető partner rendelkezik költségvetéssel, csak ő számol el költséggel;</a:t>
            </a:r>
          </a:p>
          <a:p>
            <a:pPr lvl="0">
              <a:lnSpc>
                <a:spcPct val="100000"/>
              </a:lnSpc>
              <a:spcAft>
                <a:spcPts val="600"/>
              </a:spcAft>
            </a:pPr>
            <a:r>
              <a:rPr lang="hu-HU" dirty="0"/>
              <a:t>Tervezet felhívás megjelenése: </a:t>
            </a:r>
            <a:r>
              <a:rPr lang="hu-HU" b="1" dirty="0"/>
              <a:t>2023 ősz, megvalósítási időszak 2024 tavaszától.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950B2A7B-1D81-414C-85A3-DE3242497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921" y="341958"/>
            <a:ext cx="2145631" cy="899340"/>
          </a:xfrm>
          <a:prstGeom prst="rect">
            <a:avLst/>
          </a:prstGeom>
        </p:spPr>
      </p:pic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9E6EFE68-1CE9-4FF4-BEDC-539C51C94538}"/>
              </a:ext>
            </a:extLst>
          </p:cNvPr>
          <p:cNvCxnSpPr/>
          <p:nvPr/>
        </p:nvCxnSpPr>
        <p:spPr>
          <a:xfrm>
            <a:off x="3181350" y="6261478"/>
            <a:ext cx="5829300" cy="0"/>
          </a:xfrm>
          <a:prstGeom prst="line">
            <a:avLst/>
          </a:prstGeom>
          <a:ln>
            <a:solidFill>
              <a:srgbClr val="084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9">
            <a:extLst>
              <a:ext uri="{FF2B5EF4-FFF2-40B4-BE49-F238E27FC236}">
                <a16:creationId xmlns:a16="http://schemas.microsoft.com/office/drawing/2014/main" id="{A24217F3-0406-4654-A61A-B898070E4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536" y="6261478"/>
            <a:ext cx="527292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Tel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+36 20/449-1092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E-mail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info@arrabona.eu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Web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www.arrabona.eu</a:t>
            </a:r>
            <a:endParaRPr kumimoji="0" lang="hu-HU" altLang="hu-H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Sz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khely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H-9021 Győr,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rosh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1.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Iroda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H-9025 Győr, Radn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ti Mikl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 u. 46.</a:t>
            </a:r>
            <a:endParaRPr kumimoji="0" lang="hu-HU" altLang="hu-HU" sz="900" b="1" i="0" u="none" strike="noStrike" cap="none" normalizeH="0" baseline="0" dirty="0">
              <a:ln>
                <a:noFill/>
              </a:ln>
              <a:solidFill>
                <a:srgbClr val="084756"/>
              </a:solidFill>
              <a:effectLst/>
              <a:latin typeface="Recursive" pitchFamily="2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	Cégnév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hu-HU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Arrabona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EGTC 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|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Adószám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30000632-2-08</a:t>
            </a:r>
            <a:r>
              <a:rPr kumimoji="0" lang="hu-HU" altLang="hu-H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595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6E726A-E4CC-4FDE-8942-AB66869D1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3138351" cy="4601183"/>
          </a:xfrm>
        </p:spPr>
        <p:txBody>
          <a:bodyPr/>
          <a:lstStyle/>
          <a:p>
            <a:r>
              <a:rPr lang="hu-HU" dirty="0"/>
              <a:t>Tervezett pályázatok végrehajtása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6FF48A6-CB39-4722-8C47-63EF64202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r>
              <a:rPr lang="hu-HU" sz="1900" b="1" dirty="0"/>
              <a:t>Potenciális célcsoportok</a:t>
            </a:r>
          </a:p>
          <a:p>
            <a:pPr>
              <a:lnSpc>
                <a:spcPct val="80000"/>
              </a:lnSpc>
            </a:pPr>
            <a:r>
              <a:rPr lang="hu-HU" sz="1900" dirty="0"/>
              <a:t>Civil szervezetek; </a:t>
            </a:r>
          </a:p>
          <a:p>
            <a:pPr>
              <a:lnSpc>
                <a:spcPct val="80000"/>
              </a:lnSpc>
            </a:pPr>
            <a:r>
              <a:rPr lang="hu-HU" sz="1900" dirty="0"/>
              <a:t>Nonprofit szervezetek;</a:t>
            </a:r>
          </a:p>
          <a:p>
            <a:pPr>
              <a:lnSpc>
                <a:spcPct val="80000"/>
              </a:lnSpc>
            </a:pPr>
            <a:r>
              <a:rPr lang="hu-HU" sz="1900" dirty="0"/>
              <a:t>Környezet- és természetvédelmi szervezetek;</a:t>
            </a:r>
          </a:p>
          <a:p>
            <a:pPr>
              <a:lnSpc>
                <a:spcPct val="80000"/>
              </a:lnSpc>
            </a:pPr>
            <a:r>
              <a:rPr lang="hu-HU" sz="1900" dirty="0"/>
              <a:t>Helyi önkormányzatok;</a:t>
            </a:r>
          </a:p>
          <a:p>
            <a:pPr>
              <a:lnSpc>
                <a:spcPct val="80000"/>
              </a:lnSpc>
            </a:pPr>
            <a:r>
              <a:rPr lang="hu-HU" sz="1900" dirty="0"/>
              <a:t>Regionális szervezetek és regionálisan működő hatóságok és szervezeteik;</a:t>
            </a:r>
          </a:p>
          <a:p>
            <a:pPr>
              <a:lnSpc>
                <a:spcPct val="80000"/>
              </a:lnSpc>
            </a:pPr>
            <a:r>
              <a:rPr lang="hu-HU" sz="1900" dirty="0"/>
              <a:t>Szakmai szervezetek;</a:t>
            </a:r>
          </a:p>
          <a:p>
            <a:pPr>
              <a:lnSpc>
                <a:spcPct val="80000"/>
              </a:lnSpc>
            </a:pPr>
            <a:r>
              <a:rPr lang="hu-HU" sz="1900" dirty="0"/>
              <a:t>Oktatási intézmények;</a:t>
            </a:r>
          </a:p>
          <a:p>
            <a:pPr>
              <a:lnSpc>
                <a:spcPct val="80000"/>
              </a:lnSpc>
            </a:pPr>
            <a:r>
              <a:rPr lang="hu-HU" sz="1900" dirty="0"/>
              <a:t>Kutatóintézetek;</a:t>
            </a:r>
          </a:p>
          <a:p>
            <a:pPr>
              <a:lnSpc>
                <a:spcPct val="80000"/>
              </a:lnSpc>
            </a:pPr>
            <a:r>
              <a:rPr lang="hu-HU" sz="1900" dirty="0"/>
              <a:t>Helyi média szervezetek;</a:t>
            </a:r>
          </a:p>
          <a:p>
            <a:pPr>
              <a:lnSpc>
                <a:spcPct val="80000"/>
              </a:lnSpc>
            </a:pPr>
            <a:r>
              <a:rPr lang="hu-HU" sz="1900" dirty="0"/>
              <a:t>Szociális intézmények és szociális ellátó szervezetek;</a:t>
            </a:r>
          </a:p>
          <a:p>
            <a:pPr>
              <a:lnSpc>
                <a:spcPct val="80000"/>
              </a:lnSpc>
            </a:pPr>
            <a:r>
              <a:rPr lang="hu-HU" sz="1900" dirty="0"/>
              <a:t>Szakképző iskolák;</a:t>
            </a:r>
          </a:p>
          <a:p>
            <a:pPr>
              <a:lnSpc>
                <a:spcPct val="80000"/>
              </a:lnSpc>
            </a:pPr>
            <a:r>
              <a:rPr lang="hu-HU" sz="1900" dirty="0"/>
              <a:t>Turisztikai desztináció menedzsmenttel foglalkozó szervezetek vagy hivatásos turisztikai szervezetek</a:t>
            </a:r>
          </a:p>
          <a:p>
            <a:pPr>
              <a:lnSpc>
                <a:spcPct val="80000"/>
              </a:lnSpc>
            </a:pPr>
            <a:r>
              <a:rPr lang="hu-HU" sz="1900" dirty="0"/>
              <a:t>Kulturális intézmények/kulturális szolgáltató szervezetek (pl. színházak, művelődési házak/kulturális központok, könyvtárak, múzeumok, galériák, zene- és művészeti iskolák stb.)</a:t>
            </a:r>
          </a:p>
          <a:p>
            <a:pPr>
              <a:lnSpc>
                <a:spcPct val="80000"/>
              </a:lnSpc>
            </a:pPr>
            <a:r>
              <a:rPr lang="hu-HU" sz="1900" dirty="0"/>
              <a:t>Határon átnyúló együttműködési szervezetek, és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hu-HU" sz="1900" dirty="0"/>
              <a:t>egyéb érintett szervezetek.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950B2A7B-1D81-414C-85A3-DE3242497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921" y="341958"/>
            <a:ext cx="2145631" cy="899340"/>
          </a:xfrm>
          <a:prstGeom prst="rect">
            <a:avLst/>
          </a:prstGeom>
        </p:spPr>
      </p:pic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9E6EFE68-1CE9-4FF4-BEDC-539C51C94538}"/>
              </a:ext>
            </a:extLst>
          </p:cNvPr>
          <p:cNvCxnSpPr/>
          <p:nvPr/>
        </p:nvCxnSpPr>
        <p:spPr>
          <a:xfrm>
            <a:off x="3181350" y="6261478"/>
            <a:ext cx="5829300" cy="0"/>
          </a:xfrm>
          <a:prstGeom prst="line">
            <a:avLst/>
          </a:prstGeom>
          <a:ln>
            <a:solidFill>
              <a:srgbClr val="084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9">
            <a:extLst>
              <a:ext uri="{FF2B5EF4-FFF2-40B4-BE49-F238E27FC236}">
                <a16:creationId xmlns:a16="http://schemas.microsoft.com/office/drawing/2014/main" id="{A24217F3-0406-4654-A61A-B898070E4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536" y="6261478"/>
            <a:ext cx="527292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Tel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+36 20/449-1092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E-mail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info@arrabona.eu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Web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www.arrabona.eu</a:t>
            </a:r>
            <a:endParaRPr kumimoji="0" lang="hu-HU" altLang="hu-H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Sz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khely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H-9021 Győr,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rosh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1.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Iroda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H-9025 Győr, Radn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ti Mikl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 u. 46.</a:t>
            </a:r>
            <a:endParaRPr kumimoji="0" lang="hu-HU" altLang="hu-HU" sz="900" b="1" i="0" u="none" strike="noStrike" cap="none" normalizeH="0" baseline="0" dirty="0">
              <a:ln>
                <a:noFill/>
              </a:ln>
              <a:solidFill>
                <a:srgbClr val="084756"/>
              </a:solidFill>
              <a:effectLst/>
              <a:latin typeface="Recursive" pitchFamily="2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	Cégnév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hu-HU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Arrabona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EGTC 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|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Adószám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30000632-2-08</a:t>
            </a:r>
            <a:r>
              <a:rPr kumimoji="0" lang="hu-HU" altLang="hu-H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985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B6E0A4A-D03D-4D6D-8922-DE62A7A7AB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52883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hu-HU" sz="4400" dirty="0">
                <a:solidFill>
                  <a:schemeClr val="bg1"/>
                </a:solidFill>
              </a:rPr>
              <a:t>Köszönöm a figyelmet!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6C454001-FF22-4D61-A5B4-0985C6DAE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9485" y="399108"/>
            <a:ext cx="2145631" cy="899340"/>
          </a:xfrm>
          <a:prstGeom prst="rect">
            <a:avLst/>
          </a:prstGeom>
        </p:spPr>
      </p:pic>
      <p:sp>
        <p:nvSpPr>
          <p:cNvPr id="5" name="Alcím 4">
            <a:extLst>
              <a:ext uri="{FF2B5EF4-FFF2-40B4-BE49-F238E27FC236}">
                <a16:creationId xmlns:a16="http://schemas.microsoft.com/office/drawing/2014/main" id="{08347FCA-7242-40A1-8B9F-23C3BFDB74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0599" y="3893006"/>
            <a:ext cx="7315200" cy="149281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hu-HU" sz="5100" spc="-1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Dr. Herke Zoltán</a:t>
            </a:r>
          </a:p>
          <a:p>
            <a:pPr algn="ctr"/>
            <a:r>
              <a:rPr lang="hu-HU" sz="5100" spc="-100" dirty="0">
                <a:solidFill>
                  <a:schemeClr val="bg1"/>
                </a:solidFill>
                <a:latin typeface="+mj-lt"/>
                <a:ea typeface="+mj-ea"/>
                <a:cs typeface="+mj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herke.zoltan@arrabona.eu</a:t>
            </a:r>
            <a:endParaRPr lang="hu-HU" sz="5100" spc="-1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hu-HU" sz="5100" spc="-1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+36 20 472 2264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325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822EA4-4FCD-B1D3-759C-29BD32336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400" spc="-100" dirty="0">
                <a:solidFill>
                  <a:schemeClr val="bg1"/>
                </a:solidFill>
              </a:rPr>
              <a:t>Tartalmi pontok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552BF4A-C2BE-352F-1D46-2A5E32B6C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6227" y="883124"/>
            <a:ext cx="7219036" cy="537835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sz="3200" b="1" dirty="0"/>
              <a:t>Már meg jelent felhívások rövid ismertetése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3200" b="1" dirty="0"/>
              <a:t>Az EGTC által tervezett projekt javaslatok ismertetése</a:t>
            </a:r>
          </a:p>
          <a:p>
            <a:pPr marL="1116965" indent="-514350">
              <a:buFont typeface="Arial" panose="020B0604020202020204" pitchFamily="34" charset="0"/>
              <a:buChar char="•"/>
            </a:pPr>
            <a:r>
              <a:rPr lang="hu-HU" sz="3200" b="1" dirty="0"/>
              <a:t>Zöld infrastruktúra</a:t>
            </a:r>
          </a:p>
          <a:p>
            <a:pPr marL="1116965" indent="-514350">
              <a:buFont typeface="Arial" panose="020B0604020202020204" pitchFamily="34" charset="0"/>
              <a:buChar char="•"/>
            </a:pPr>
            <a:r>
              <a:rPr lang="hu-HU" sz="3200" b="1" dirty="0"/>
              <a:t>Katasztrófakockázatok kezelése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hu-HU" sz="3200" b="1" dirty="0"/>
              <a:t>Jövőben várható felhívások (Kisprojekt Alap) ismertetése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4168C483-6845-A077-D84E-8EECE4877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6413" y="106263"/>
            <a:ext cx="2827591" cy="1185183"/>
          </a:xfrm>
          <a:prstGeom prst="rect">
            <a:avLst/>
          </a:prstGeom>
        </p:spPr>
      </p:pic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166FB992-DC28-3F34-935D-8954E1EEC9F5}"/>
              </a:ext>
            </a:extLst>
          </p:cNvPr>
          <p:cNvCxnSpPr/>
          <p:nvPr/>
        </p:nvCxnSpPr>
        <p:spPr>
          <a:xfrm>
            <a:off x="3181350" y="6261478"/>
            <a:ext cx="5829300" cy="0"/>
          </a:xfrm>
          <a:prstGeom prst="line">
            <a:avLst/>
          </a:prstGeom>
          <a:ln>
            <a:solidFill>
              <a:srgbClr val="084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9">
            <a:extLst>
              <a:ext uri="{FF2B5EF4-FFF2-40B4-BE49-F238E27FC236}">
                <a16:creationId xmlns:a16="http://schemas.microsoft.com/office/drawing/2014/main" id="{C7F03DB3-DE2A-1F81-1922-063FCAC39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536" y="6261478"/>
            <a:ext cx="527292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Tel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+36 20/449-1092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E-mail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info@arrabona.eu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Web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www.arrabona.eu</a:t>
            </a:r>
            <a:endParaRPr kumimoji="0" lang="hu-HU" altLang="hu-H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Sz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khely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H-9021 Győr,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rosh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1.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Iroda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H-9025 Győr, Radn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ti Mikl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 u. 46.</a:t>
            </a:r>
            <a:endParaRPr kumimoji="0" lang="hu-HU" altLang="hu-HU" sz="900" b="1" i="0" u="none" strike="noStrike" cap="none" normalizeH="0" baseline="0" dirty="0">
              <a:ln>
                <a:noFill/>
              </a:ln>
              <a:solidFill>
                <a:srgbClr val="084756"/>
              </a:solidFill>
              <a:effectLst/>
              <a:latin typeface="Recursive" pitchFamily="2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	Cégnév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hu-HU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Arrabona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EGTC 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|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Adószám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30000632-2-08</a:t>
            </a:r>
            <a:r>
              <a:rPr kumimoji="0" lang="hu-HU" altLang="hu-H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278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822EA4-4FCD-B1D3-759C-29BD32336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hu-HU" sz="3600" dirty="0"/>
            </a:br>
            <a:r>
              <a:rPr lang="hu-HU" sz="3600" dirty="0"/>
              <a:t>2023. 05. 15-én megjelent pályázati felhívások: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552BF4A-C2BE-352F-1D46-2A5E32B6C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703718"/>
            <a:ext cx="6728147" cy="5281029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hu-HU" dirty="0"/>
            </a:br>
            <a:r>
              <a:rPr lang="hu-HU" dirty="0"/>
              <a:t>1.2.1 – </a:t>
            </a:r>
            <a:r>
              <a:rPr lang="hu-HU" b="1" dirty="0"/>
              <a:t>A természeti erőforrások védelme és megóvása</a:t>
            </a:r>
            <a:br>
              <a:rPr lang="hu-HU" dirty="0"/>
            </a:br>
            <a:br>
              <a:rPr lang="hu-HU" dirty="0"/>
            </a:br>
            <a:r>
              <a:rPr lang="hu-HU" dirty="0"/>
              <a:t>Beavatkozás 1.2.1/A): </a:t>
            </a:r>
            <a:r>
              <a:rPr lang="hu-HU" b="1" i="1" dirty="0"/>
              <a:t>Természetvédelem és környezetmegóvás</a:t>
            </a:r>
            <a:br>
              <a:rPr lang="hu-HU" dirty="0"/>
            </a:br>
            <a:r>
              <a:rPr lang="hu-HU" dirty="0"/>
              <a:t>Beavatkozás 1.2.1/B): </a:t>
            </a:r>
            <a:r>
              <a:rPr lang="hu-HU" b="1" i="1" dirty="0"/>
              <a:t>Biodiverzitás </a:t>
            </a:r>
            <a:br>
              <a:rPr lang="hu-HU" dirty="0"/>
            </a:br>
            <a:r>
              <a:rPr lang="hu-HU" dirty="0"/>
              <a:t>Beavatkozás 1.2.1/C): </a:t>
            </a:r>
            <a:r>
              <a:rPr lang="hu-HU" b="1" i="1" dirty="0"/>
              <a:t>Zöld infrastruktúra</a:t>
            </a:r>
            <a:br>
              <a:rPr lang="hu-HU" b="1" dirty="0"/>
            </a:br>
            <a:br>
              <a:rPr lang="hu-HU" b="1" dirty="0"/>
            </a:br>
            <a:r>
              <a:rPr lang="hu-HU" dirty="0"/>
              <a:t>1.2.2 – </a:t>
            </a:r>
            <a:r>
              <a:rPr lang="hu-HU" b="1" dirty="0"/>
              <a:t>Közös kockázatkezelés</a:t>
            </a:r>
            <a:br>
              <a:rPr lang="hu-HU" b="1" dirty="0"/>
            </a:br>
            <a:br>
              <a:rPr lang="hu-HU" b="1" dirty="0"/>
            </a:br>
            <a:r>
              <a:rPr lang="hu-HU" dirty="0"/>
              <a:t>Beavatkozás 1.2.2/A): </a:t>
            </a:r>
            <a:r>
              <a:rPr lang="hu-HU" b="1" i="1" dirty="0"/>
              <a:t>Árvízkockázatok kezelése és vízgazdálkodás</a:t>
            </a:r>
            <a:br>
              <a:rPr lang="hu-HU" dirty="0"/>
            </a:br>
            <a:r>
              <a:rPr lang="hu-HU" dirty="0"/>
              <a:t>Beavatkozás 1.2.2/B): </a:t>
            </a:r>
            <a:r>
              <a:rPr lang="hu-HU" b="1" i="1" dirty="0"/>
              <a:t>Katasztrófakockázatok kezelése</a:t>
            </a:r>
            <a:br>
              <a:rPr lang="hu-HU" b="1" i="1" dirty="0"/>
            </a:br>
            <a:br>
              <a:rPr lang="hu-HU" dirty="0"/>
            </a:br>
            <a:r>
              <a:rPr lang="hu-HU" dirty="0"/>
              <a:t>2.4.1 – </a:t>
            </a:r>
            <a:r>
              <a:rPr lang="hu-HU" b="1" dirty="0"/>
              <a:t>A helyi örökség megőrzése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E513285-CB7A-956D-4AEF-45A66774C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70" y="87070"/>
            <a:ext cx="5008647" cy="61664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4168C483-6845-A077-D84E-8EECE4877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2464" y="3929"/>
            <a:ext cx="2827591" cy="1185183"/>
          </a:xfrm>
          <a:prstGeom prst="rect">
            <a:avLst/>
          </a:prstGeom>
        </p:spPr>
      </p:pic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E512FD06-90B6-9E93-CC9E-EAC72BBCAE52}"/>
              </a:ext>
            </a:extLst>
          </p:cNvPr>
          <p:cNvCxnSpPr/>
          <p:nvPr/>
        </p:nvCxnSpPr>
        <p:spPr>
          <a:xfrm>
            <a:off x="3181350" y="6261478"/>
            <a:ext cx="5829300" cy="0"/>
          </a:xfrm>
          <a:prstGeom prst="line">
            <a:avLst/>
          </a:prstGeom>
          <a:ln>
            <a:solidFill>
              <a:srgbClr val="084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9">
            <a:extLst>
              <a:ext uri="{FF2B5EF4-FFF2-40B4-BE49-F238E27FC236}">
                <a16:creationId xmlns:a16="http://schemas.microsoft.com/office/drawing/2014/main" id="{01AB7849-3BF4-16CA-19CA-58E1BB7F80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536" y="6261478"/>
            <a:ext cx="527292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Tel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+36 20/449-1092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E-mail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info@arrabona.eu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Web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www.arrabona.eu</a:t>
            </a:r>
            <a:endParaRPr kumimoji="0" lang="hu-HU" altLang="hu-H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Sz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khely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H-9021 Győr,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rosh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1.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Iroda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H-9025 Győr, Radn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ti Mikl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 u. 46.</a:t>
            </a:r>
            <a:endParaRPr kumimoji="0" lang="hu-HU" altLang="hu-HU" sz="900" b="1" i="0" u="none" strike="noStrike" cap="none" normalizeH="0" baseline="0" dirty="0">
              <a:ln>
                <a:noFill/>
              </a:ln>
              <a:solidFill>
                <a:srgbClr val="084756"/>
              </a:solidFill>
              <a:effectLst/>
              <a:latin typeface="Recursive" pitchFamily="2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	Cégnév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hu-HU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Arrabona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EGTC 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|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Adószám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30000632-2-08</a:t>
            </a:r>
            <a:r>
              <a:rPr kumimoji="0" lang="hu-HU" altLang="hu-H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758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B6E0A4A-D03D-4D6D-8922-DE62A7A7AB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653" y="2821530"/>
            <a:ext cx="7960659" cy="2528834"/>
          </a:xfrm>
        </p:spPr>
        <p:txBody>
          <a:bodyPr>
            <a:normAutofit fontScale="90000"/>
          </a:bodyPr>
          <a:lstStyle/>
          <a:p>
            <a:pPr marL="539750">
              <a:lnSpc>
                <a:spcPct val="100000"/>
              </a:lnSpc>
            </a:pPr>
            <a:r>
              <a:rPr lang="hu-HU" sz="4400" b="1" dirty="0"/>
              <a:t>Az EGTC által tervezett projekt javaslatok ismertetése</a:t>
            </a:r>
            <a:br>
              <a:rPr lang="hu-HU" sz="4400" b="1" dirty="0"/>
            </a:br>
            <a:br>
              <a:rPr lang="hu-HU" sz="4400" b="1" dirty="0"/>
            </a:br>
            <a:r>
              <a:rPr lang="hu-HU" sz="4400" dirty="0">
                <a:solidFill>
                  <a:schemeClr val="bg1"/>
                </a:solidFill>
              </a:rPr>
              <a:t>Zöld infrastruktúra fejlesztések az Arrabona EGTC területén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6C454001-FF22-4D61-A5B4-0985C6DAEE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9485" y="399108"/>
            <a:ext cx="2145631" cy="899340"/>
          </a:xfrm>
          <a:prstGeom prst="rect">
            <a:avLst/>
          </a:prstGeom>
        </p:spPr>
      </p:pic>
      <p:cxnSp>
        <p:nvCxnSpPr>
          <p:cNvPr id="5" name="Egyenes összekötő 4">
            <a:extLst>
              <a:ext uri="{FF2B5EF4-FFF2-40B4-BE49-F238E27FC236}">
                <a16:creationId xmlns:a16="http://schemas.microsoft.com/office/drawing/2014/main" id="{05584E73-1B6E-4939-8766-4409A66EBD30}"/>
              </a:ext>
            </a:extLst>
          </p:cNvPr>
          <p:cNvCxnSpPr/>
          <p:nvPr/>
        </p:nvCxnSpPr>
        <p:spPr>
          <a:xfrm>
            <a:off x="3181350" y="6263783"/>
            <a:ext cx="5829300" cy="0"/>
          </a:xfrm>
          <a:prstGeom prst="line">
            <a:avLst/>
          </a:prstGeom>
          <a:ln>
            <a:solidFill>
              <a:srgbClr val="084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9">
            <a:extLst>
              <a:ext uri="{FF2B5EF4-FFF2-40B4-BE49-F238E27FC236}">
                <a16:creationId xmlns:a16="http://schemas.microsoft.com/office/drawing/2014/main" id="{532DEC27-82B5-40EC-8982-20BFFECA2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536" y="6271214"/>
            <a:ext cx="527292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Tel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+36 20/449-1092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E-mail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info@arrabona.eu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Web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www.arrabona.eu</a:t>
            </a:r>
            <a:endParaRPr kumimoji="0" lang="hu-HU" altLang="hu-H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Sz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khely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H-9021 Győr,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rosh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1.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Iroda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H-9025 Győr, Radn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ti Mikl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 u. 46.</a:t>
            </a:r>
            <a:endParaRPr kumimoji="0" lang="hu-HU" altLang="hu-HU" sz="900" b="1" i="0" u="none" strike="noStrike" cap="none" normalizeH="0" baseline="0" dirty="0">
              <a:ln>
                <a:noFill/>
              </a:ln>
              <a:solidFill>
                <a:srgbClr val="084756"/>
              </a:solidFill>
              <a:effectLst/>
              <a:latin typeface="Recursive" pitchFamily="2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	Cégnév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hu-HU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Arrabona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EGTC 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|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Adószám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30000632-2-08</a:t>
            </a:r>
            <a:r>
              <a:rPr kumimoji="0" lang="hu-HU" altLang="hu-H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475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FDA9A00-50AB-4020-B166-763317A33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123837"/>
            <a:ext cx="3494151" cy="4601183"/>
          </a:xfrm>
        </p:spPr>
        <p:txBody>
          <a:bodyPr>
            <a:normAutofit/>
          </a:bodyPr>
          <a:lstStyle/>
          <a:p>
            <a:r>
              <a:rPr lang="hu-HU" sz="3200" dirty="0"/>
              <a:t>Zöld infrastruktúra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A53CDC6-1A4C-4EFC-9AE3-8A46B782C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4150" y="341958"/>
            <a:ext cx="8402015" cy="562152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u-HU" sz="4400" b="1" dirty="0"/>
              <a:t>Zöld infrastruktúra fogalma: </a:t>
            </a:r>
          </a:p>
          <a:p>
            <a:pPr>
              <a:lnSpc>
                <a:spcPct val="120000"/>
              </a:lnSpc>
            </a:pPr>
            <a:r>
              <a:rPr lang="hu-HU" sz="2300" dirty="0"/>
              <a:t>Az ökoszisztéma-szolgáltatásokat nyújtó, környezeti jellemzőkkel rendelkező természetes és természetközeli területek hálózata. A hálózat magában foglalja például a parkokat, zöldutakat, vadvirágos területeket, sövényeket, zöldfalakat és zöldtetőket, méhhoteleket, stb.</a:t>
            </a:r>
            <a:endParaRPr lang="hu-HU" sz="2100" dirty="0"/>
          </a:p>
        </p:txBody>
      </p:sp>
      <p:pic>
        <p:nvPicPr>
          <p:cNvPr id="16" name="Kép 15">
            <a:extLst>
              <a:ext uri="{FF2B5EF4-FFF2-40B4-BE49-F238E27FC236}">
                <a16:creationId xmlns:a16="http://schemas.microsoft.com/office/drawing/2014/main" id="{58A097DA-C9CF-F9EA-3354-E5398BDD0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1575" y="-22053"/>
            <a:ext cx="7210425" cy="5419725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8B055A9D-128B-43DA-A9E4-CF77D28FB5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921" y="341958"/>
            <a:ext cx="2145631" cy="899340"/>
          </a:xfrm>
          <a:prstGeom prst="rect">
            <a:avLst/>
          </a:prstGeom>
        </p:spPr>
      </p:pic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BAE44BF8-56CF-4BAB-8675-8C46BAED5E75}"/>
              </a:ext>
            </a:extLst>
          </p:cNvPr>
          <p:cNvCxnSpPr/>
          <p:nvPr/>
        </p:nvCxnSpPr>
        <p:spPr>
          <a:xfrm>
            <a:off x="3181350" y="6245552"/>
            <a:ext cx="5829300" cy="0"/>
          </a:xfrm>
          <a:prstGeom prst="line">
            <a:avLst/>
          </a:prstGeom>
          <a:ln>
            <a:solidFill>
              <a:srgbClr val="084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9">
            <a:extLst>
              <a:ext uri="{FF2B5EF4-FFF2-40B4-BE49-F238E27FC236}">
                <a16:creationId xmlns:a16="http://schemas.microsoft.com/office/drawing/2014/main" id="{78B7FFAD-857E-4C36-9B0B-375345AD7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536" y="6252983"/>
            <a:ext cx="527292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Tel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+36 20/449-1092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E-mail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info@arrabona.eu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Web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www.arrabona.eu</a:t>
            </a:r>
            <a:endParaRPr kumimoji="0" lang="hu-HU" altLang="hu-H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Sz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khely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H-9021 Győr,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rosh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1.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Iroda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H-9025 Győr, Radn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ti Mikl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 u. 46.</a:t>
            </a:r>
            <a:endParaRPr kumimoji="0" lang="hu-HU" altLang="hu-HU" sz="900" b="1" i="0" u="none" strike="noStrike" cap="none" normalizeH="0" baseline="0" dirty="0">
              <a:ln>
                <a:noFill/>
              </a:ln>
              <a:solidFill>
                <a:srgbClr val="084756"/>
              </a:solidFill>
              <a:effectLst/>
              <a:latin typeface="Recursive" pitchFamily="2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	Cégnév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hu-HU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Arrabona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EGTC 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|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Adószám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30000632-2-08</a:t>
            </a:r>
            <a:r>
              <a:rPr kumimoji="0" lang="hu-HU" altLang="hu-H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2ED0655F-6B01-062A-6B43-46FB4A936A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45" y="2571750"/>
            <a:ext cx="5715000" cy="4286250"/>
          </a:xfrm>
          <a:prstGeom prst="rect">
            <a:avLst/>
          </a:prstGeom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81541B91-AC5D-2BBA-AEF8-CD9979571A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6902" y="2373576"/>
            <a:ext cx="6735097" cy="4484424"/>
          </a:xfrm>
          <a:prstGeom prst="rect">
            <a:avLst/>
          </a:prstGeom>
        </p:spPr>
      </p:pic>
      <p:pic>
        <p:nvPicPr>
          <p:cNvPr id="14" name="Kép 13">
            <a:extLst>
              <a:ext uri="{FF2B5EF4-FFF2-40B4-BE49-F238E27FC236}">
                <a16:creationId xmlns:a16="http://schemas.microsoft.com/office/drawing/2014/main" id="{7C14AA92-2819-C6CB-4E6A-45375C013E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7382" y="229315"/>
            <a:ext cx="7334181" cy="289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1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FDA9A00-50AB-4020-B166-763317A33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123837"/>
            <a:ext cx="3494151" cy="4601183"/>
          </a:xfrm>
        </p:spPr>
        <p:txBody>
          <a:bodyPr>
            <a:normAutofit/>
          </a:bodyPr>
          <a:lstStyle/>
          <a:p>
            <a:r>
              <a:rPr lang="hu-HU" sz="3200" b="1" dirty="0"/>
              <a:t>Zöld infrastruktúra</a:t>
            </a:r>
            <a:endParaRPr lang="hu-HU" sz="32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A53CDC6-1A4C-4EFC-9AE3-8A46B782C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4150" y="133062"/>
            <a:ext cx="8402015" cy="587712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u-HU" sz="4000" b="1" dirty="0"/>
              <a:t>A fejlesztések célja: </a:t>
            </a:r>
          </a:p>
          <a:p>
            <a:pPr lvl="1">
              <a:lnSpc>
                <a:spcPct val="120000"/>
              </a:lnSpc>
            </a:pPr>
            <a:r>
              <a:rPr lang="hu-HU" sz="2100" dirty="0"/>
              <a:t>Zöldterületek növelése, a zöld folyosók létesítése, az ökoszisztémafunkciók és szolgáltatások javítása és a települések biológiai aktív területének növelése</a:t>
            </a:r>
          </a:p>
          <a:p>
            <a:pPr lvl="1">
              <a:lnSpc>
                <a:spcPct val="120000"/>
              </a:lnSpc>
            </a:pPr>
            <a:r>
              <a:rPr lang="hu-HU" sz="2100" dirty="0"/>
              <a:t>Éghajlatváltozással szembeni ellenálló képesség növelése beleértve a zöldterületek megújítását és létrehozását</a:t>
            </a:r>
          </a:p>
          <a:p>
            <a:pPr lvl="1">
              <a:lnSpc>
                <a:spcPct val="120000"/>
              </a:lnSpc>
            </a:pPr>
            <a:r>
              <a:rPr lang="hu-HU" sz="2100" dirty="0"/>
              <a:t>Vízgazdálkodás helyben történő javítása, </a:t>
            </a:r>
            <a:r>
              <a:rPr lang="hu-HU" sz="2100" dirty="0" err="1"/>
              <a:t>pl</a:t>
            </a:r>
            <a:r>
              <a:rPr lang="hu-HU" sz="2100" dirty="0"/>
              <a:t>: esővíz összegyűjtése és kezelése a helyszínen, ami elősegíti a vízvisszatartást növelő természetes és természetközeli megoldások hálózatának kialakítását</a:t>
            </a:r>
          </a:p>
          <a:p>
            <a:pPr lvl="1">
              <a:lnSpc>
                <a:spcPct val="120000"/>
              </a:lnSpc>
            </a:pPr>
            <a:r>
              <a:rPr lang="hu-HU" sz="2100" dirty="0"/>
              <a:t>Települési hőszigethatás csökkentése és a települések mikroklímájának javítása a zöldterületek növelésével</a:t>
            </a:r>
          </a:p>
          <a:p>
            <a:pPr lvl="1">
              <a:lnSpc>
                <a:spcPct val="120000"/>
              </a:lnSpc>
            </a:pPr>
            <a:r>
              <a:rPr lang="hu-HU" sz="2100" dirty="0"/>
              <a:t>Helyi közösségek bevonása figyelemfelkeltő kampányok révén 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8B055A9D-128B-43DA-A9E4-CF77D28FB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921" y="341958"/>
            <a:ext cx="2145631" cy="899340"/>
          </a:xfrm>
          <a:prstGeom prst="rect">
            <a:avLst/>
          </a:prstGeom>
        </p:spPr>
      </p:pic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BAE44BF8-56CF-4BAB-8675-8C46BAED5E75}"/>
              </a:ext>
            </a:extLst>
          </p:cNvPr>
          <p:cNvCxnSpPr/>
          <p:nvPr/>
        </p:nvCxnSpPr>
        <p:spPr>
          <a:xfrm>
            <a:off x="3181350" y="6245552"/>
            <a:ext cx="5829300" cy="0"/>
          </a:xfrm>
          <a:prstGeom prst="line">
            <a:avLst/>
          </a:prstGeom>
          <a:ln>
            <a:solidFill>
              <a:srgbClr val="084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9">
            <a:extLst>
              <a:ext uri="{FF2B5EF4-FFF2-40B4-BE49-F238E27FC236}">
                <a16:creationId xmlns:a16="http://schemas.microsoft.com/office/drawing/2014/main" id="{78B7FFAD-857E-4C36-9B0B-375345AD7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536" y="6252983"/>
            <a:ext cx="527292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Tel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+36 20/449-1092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E-mail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info@arrabona.eu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Web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www.arrabona.eu</a:t>
            </a:r>
            <a:endParaRPr kumimoji="0" lang="hu-HU" altLang="hu-H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Sz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khely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H-9021 Győr,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rosh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1.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Iroda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H-9025 Győr, Radn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ti Mikl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 u. 46.</a:t>
            </a:r>
            <a:endParaRPr kumimoji="0" lang="hu-HU" altLang="hu-HU" sz="900" b="1" i="0" u="none" strike="noStrike" cap="none" normalizeH="0" baseline="0" dirty="0">
              <a:ln>
                <a:noFill/>
              </a:ln>
              <a:solidFill>
                <a:srgbClr val="084756"/>
              </a:solidFill>
              <a:effectLst/>
              <a:latin typeface="Recursive" pitchFamily="2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	Cégnév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hu-HU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Arrabona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EGTC 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|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Adószám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30000632-2-08</a:t>
            </a:r>
            <a:r>
              <a:rPr kumimoji="0" lang="hu-HU" altLang="hu-H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45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FDA9A00-50AB-4020-B166-763317A33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123837"/>
            <a:ext cx="3494151" cy="4601183"/>
          </a:xfrm>
        </p:spPr>
        <p:txBody>
          <a:bodyPr>
            <a:normAutofit/>
          </a:bodyPr>
          <a:lstStyle/>
          <a:p>
            <a:r>
              <a:rPr lang="hu-HU" sz="3200" dirty="0"/>
              <a:t>Zöld infrastruktúra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A53CDC6-1A4C-4EFC-9AE3-8A46B782C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4150" y="341958"/>
            <a:ext cx="8402015" cy="610853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u-HU" sz="4400" b="1" dirty="0"/>
              <a:t>Különleges feltétel: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2100" b="1" dirty="0"/>
              <a:t>Minden projektbe be kell vonni a helyi közösségeket a projekt megvalósításába oktatási tevékenységek, vagy figyelemfelkeltő kampányok révén.</a:t>
            </a:r>
            <a:endParaRPr lang="hu-HU" sz="5100" b="1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8B055A9D-128B-43DA-A9E4-CF77D28FB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921" y="341958"/>
            <a:ext cx="2145631" cy="899340"/>
          </a:xfrm>
          <a:prstGeom prst="rect">
            <a:avLst/>
          </a:prstGeom>
        </p:spPr>
      </p:pic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BAE44BF8-56CF-4BAB-8675-8C46BAED5E75}"/>
              </a:ext>
            </a:extLst>
          </p:cNvPr>
          <p:cNvCxnSpPr/>
          <p:nvPr/>
        </p:nvCxnSpPr>
        <p:spPr>
          <a:xfrm>
            <a:off x="3181350" y="6245552"/>
            <a:ext cx="5829300" cy="0"/>
          </a:xfrm>
          <a:prstGeom prst="line">
            <a:avLst/>
          </a:prstGeom>
          <a:ln>
            <a:solidFill>
              <a:srgbClr val="084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9">
            <a:extLst>
              <a:ext uri="{FF2B5EF4-FFF2-40B4-BE49-F238E27FC236}">
                <a16:creationId xmlns:a16="http://schemas.microsoft.com/office/drawing/2014/main" id="{78B7FFAD-857E-4C36-9B0B-375345AD7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536" y="6252983"/>
            <a:ext cx="5272928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Tel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+36 20/449-1092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E-mail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info@arrabona.eu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Web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www.arrabona.eu</a:t>
            </a:r>
            <a:endParaRPr kumimoji="0" lang="hu-HU" altLang="hu-H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Sz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khely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H-9021 Győr,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rosh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1.  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kumimoji="0" lang="de-DE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Iroda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H-9025 Győr, Radn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ti Mikl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kumimoji="0" lang="de-DE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s u. 46.</a:t>
            </a:r>
            <a:endParaRPr kumimoji="0" lang="hu-HU" altLang="hu-HU" sz="900" b="1" i="0" u="none" strike="noStrike" cap="none" normalizeH="0" baseline="0" dirty="0">
              <a:ln>
                <a:noFill/>
              </a:ln>
              <a:solidFill>
                <a:srgbClr val="084756"/>
              </a:solidFill>
              <a:effectLst/>
              <a:latin typeface="Recursive" pitchFamily="2" charset="-18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	Cégnév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hu-HU" altLang="hu-HU" sz="900" b="1" i="0" u="none" strike="noStrike" cap="none" normalizeH="0" baseline="0" dirty="0" err="1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Arrabona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EGTC 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|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  Adószám 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89AB35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kumimoji="0" lang="hu-HU" altLang="hu-HU" sz="900" b="1" i="0" u="none" strike="noStrike" cap="none" normalizeH="0" baseline="0" dirty="0">
                <a:ln>
                  <a:noFill/>
                </a:ln>
                <a:solidFill>
                  <a:srgbClr val="084756"/>
                </a:solidFill>
                <a:effectLst/>
                <a:latin typeface="Recursive" pitchFamily="2" charset="-18"/>
                <a:ea typeface="Calibri" panose="020F0502020204030204" pitchFamily="34" charset="0"/>
                <a:cs typeface="Calibri" panose="020F0502020204030204" pitchFamily="34" charset="0"/>
              </a:rPr>
              <a:t> 30000632-2-08</a:t>
            </a:r>
            <a:r>
              <a:rPr kumimoji="0" lang="hu-HU" altLang="hu-H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715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FDA9A00-50AB-4020-B166-763317A33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33482" cy="4601183"/>
          </a:xfrm>
        </p:spPr>
        <p:txBody>
          <a:bodyPr/>
          <a:lstStyle/>
          <a:p>
            <a:r>
              <a:rPr lang="hu-HU" dirty="0"/>
              <a:t>Zöld infrastruktúra fejlesztés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A53CDC6-1A4C-4EFC-9AE3-8A46B782C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4151" y="197036"/>
            <a:ext cx="8534619" cy="3292032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u-HU" sz="5100" b="1" dirty="0"/>
              <a:t>Projektötlet, fejlesztési irány: </a:t>
            </a:r>
          </a:p>
          <a:p>
            <a:pPr>
              <a:lnSpc>
                <a:spcPct val="120000"/>
              </a:lnSpc>
            </a:pPr>
            <a:r>
              <a:rPr lang="hu-HU" sz="2300" dirty="0"/>
              <a:t>3-6 fejlesztési helyszínen (projektelemek)</a:t>
            </a:r>
          </a:p>
          <a:p>
            <a:pPr>
              <a:lnSpc>
                <a:spcPct val="120000"/>
              </a:lnSpc>
            </a:pPr>
            <a:r>
              <a:rPr lang="hu-HU" sz="2300" dirty="0"/>
              <a:t>Adott problémakörre reagáló fejlesztések </a:t>
            </a:r>
          </a:p>
          <a:p>
            <a:pPr>
              <a:lnSpc>
                <a:spcPct val="120000"/>
              </a:lnSpc>
            </a:pPr>
            <a:r>
              <a:rPr lang="hu-HU" sz="2300" dirty="0"/>
              <a:t>200-220 ezer euró nagyságú „zöldítő” fejlesztés megvalósítása egy-egy partnernél (indikatív projektméret: 1,5 M Euro)</a:t>
            </a:r>
          </a:p>
          <a:p>
            <a:pPr>
              <a:lnSpc>
                <a:spcPct val="120000"/>
              </a:lnSpc>
            </a:pPr>
            <a:r>
              <a:rPr lang="hu-HU" sz="2300" dirty="0"/>
              <a:t>Projekt tapasztalatait egy aktív tudásmegosztás </a:t>
            </a:r>
            <a:r>
              <a:rPr lang="hu-HU" sz="2300" dirty="0" err="1"/>
              <a:t>disszeminálja</a:t>
            </a:r>
            <a:r>
              <a:rPr lang="hu-HU" sz="2300" dirty="0"/>
              <a:t>. E tudásmegosztás a projektelemek előkészítésének, tervezésének, megvalósításának és fenntartásának tapasztalataira koncentrál.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hu-HU" sz="2900" b="1" dirty="0"/>
              <a:t>Néhány fejlesztési ötlet, a téma jobb megértése érdekében: </a:t>
            </a:r>
            <a:endParaRPr lang="hu-HU" dirty="0"/>
          </a:p>
        </p:txBody>
      </p:sp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2E0E928E-1D08-4689-8A38-C3EE3E15691B}"/>
              </a:ext>
            </a:extLst>
          </p:cNvPr>
          <p:cNvGraphicFramePr>
            <a:graphicFrameLocks noGrp="1"/>
          </p:cNvGraphicFramePr>
          <p:nvPr/>
        </p:nvGraphicFramePr>
        <p:xfrm>
          <a:off x="3594225" y="3519172"/>
          <a:ext cx="8219016" cy="329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672">
                  <a:extLst>
                    <a:ext uri="{9D8B030D-6E8A-4147-A177-3AD203B41FA5}">
                      <a16:colId xmlns:a16="http://schemas.microsoft.com/office/drawing/2014/main" val="3803904717"/>
                    </a:ext>
                  </a:extLst>
                </a:gridCol>
                <a:gridCol w="2520244">
                  <a:extLst>
                    <a:ext uri="{9D8B030D-6E8A-4147-A177-3AD203B41FA5}">
                      <a16:colId xmlns:a16="http://schemas.microsoft.com/office/drawing/2014/main" val="3043225114"/>
                    </a:ext>
                  </a:extLst>
                </a:gridCol>
                <a:gridCol w="2959100">
                  <a:extLst>
                    <a:ext uri="{9D8B030D-6E8A-4147-A177-3AD203B41FA5}">
                      <a16:colId xmlns:a16="http://schemas.microsoft.com/office/drawing/2014/main" val="2860631039"/>
                    </a:ext>
                  </a:extLst>
                </a:gridCol>
              </a:tblGrid>
              <a:tr h="304829">
                <a:tc>
                  <a:txBody>
                    <a:bodyPr/>
                    <a:lstStyle/>
                    <a:p>
                      <a:r>
                        <a:rPr lang="hu-HU" sz="1600"/>
                        <a:t>Problémafelvetés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/>
                        <a:t>Problémakör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/>
                        <a:t>Megoldási lehetőség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2489575"/>
                  </a:ext>
                </a:extLst>
              </a:tr>
              <a:tr h="5265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Élelmiszer ellátással  kapcsolatos probléma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Élelmiszer biztonság segítése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Közösségi kert kialakítása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7757116"/>
                  </a:ext>
                </a:extLst>
              </a:tr>
              <a:tr h="5265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Villámárvizek problémája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/>
                        <a:t>Klímakockázat mérséklése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Esőkert építése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146950"/>
                  </a:ext>
                </a:extLst>
              </a:tr>
              <a:tr h="7482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/>
                        <a:t>Hőszigetek problémája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/>
                        <a:t>Klímakockázat mérséklése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Belvárosi terek zöldítése (zöldtető, zöldhomlokzat, stb.)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1981282"/>
                  </a:ext>
                </a:extLst>
              </a:tr>
              <a:tr h="9755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Fiatalok és a természet eltávolodásának problémája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Természet- és klímavédelem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/>
                        <a:t>Óvodák, iskolák udvarának újragondolása (iskolakert, természetközeli játszótér)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6901837"/>
                  </a:ext>
                </a:extLst>
              </a:tr>
            </a:tbl>
          </a:graphicData>
        </a:graphic>
      </p:graphicFrame>
      <p:pic>
        <p:nvPicPr>
          <p:cNvPr id="6" name="Kép 5">
            <a:extLst>
              <a:ext uri="{FF2B5EF4-FFF2-40B4-BE49-F238E27FC236}">
                <a16:creationId xmlns:a16="http://schemas.microsoft.com/office/drawing/2014/main" id="{81BAE6AB-571E-404B-8264-E58E4CAEE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921" y="341958"/>
            <a:ext cx="2145631" cy="89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784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FC9668F-19EF-4E64-8B18-64AAA79FBB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6425003"/>
              </p:ext>
            </p:extLst>
          </p:nvPr>
        </p:nvGraphicFramePr>
        <p:xfrm>
          <a:off x="0" y="69574"/>
          <a:ext cx="12192000" cy="6788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8936930"/>
      </p:ext>
    </p:extLst>
  </p:cSld>
  <p:clrMapOvr>
    <a:masterClrMapping/>
  </p:clrMapOvr>
</p:sld>
</file>

<file path=ppt/theme/theme1.xml><?xml version="1.0" encoding="utf-8"?>
<a:theme xmlns:a="http://schemas.openxmlformats.org/drawingml/2006/main" name="Keret">
  <a:themeElements>
    <a:clrScheme name="25. egyéni s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A4D59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86AF45"/>
      </a:accent6>
      <a:hlink>
        <a:srgbClr val="0563C1"/>
      </a:hlink>
      <a:folHlink>
        <a:srgbClr val="954F72"/>
      </a:folHlink>
    </a:clrScheme>
    <a:fontScheme name="1. egyéni séma">
      <a:majorFont>
        <a:latin typeface="Recursive"/>
        <a:ea typeface=""/>
        <a:cs typeface=""/>
      </a:majorFont>
      <a:minorFont>
        <a:latin typeface="Recursive"/>
        <a:ea typeface=""/>
        <a:cs typeface="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artner xmlns="3ef3a846-93d8-43d4-b246-d5ae16d16946" xsi:nil="true"/>
    <lcf76f155ced4ddcb4097134ff3c332f xmlns="3ef3a846-93d8-43d4-b246-d5ae16d16946">
      <Terms xmlns="http://schemas.microsoft.com/office/infopath/2007/PartnerControls"/>
    </lcf76f155ced4ddcb4097134ff3c332f>
    <TaxCatchAll xmlns="75798a55-0ac0-49d9-8cee-eea942d8eacb" xsi:nil="true"/>
    <Projektazonos_x00ed_t_x00f3_ xmlns="3ef3a846-93d8-43d4-b246-d5ae16d16946" xsi:nil="true"/>
    <C_x00ed_mk_x00e9_k xmlns="3ef3a846-93d8-43d4-b246-d5ae16d16946" xsi:nil="true"/>
    <SharedWithUsers xmlns="75798a55-0ac0-49d9-8cee-eea942d8eacb">
      <UserInfo>
        <DisplayName>Dr. Herke Zoltán</DisplayName>
        <AccountId>14</AccountId>
        <AccountType/>
      </UserInfo>
      <UserInfo>
        <DisplayName>Szvoboda-Major Anikó</DisplayName>
        <AccountId>13</AccountId>
        <AccountType/>
      </UserInfo>
      <UserInfo>
        <DisplayName>Németh Tamás Zoltán</DisplayName>
        <AccountId>12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F8AF735091C2794C93891AD3B383197F" ma:contentTypeVersion="19" ma:contentTypeDescription="Új dokumentum létrehozása." ma:contentTypeScope="" ma:versionID="d8b9df6caa8df57108e91439149b08d5">
  <xsd:schema xmlns:xsd="http://www.w3.org/2001/XMLSchema" xmlns:xs="http://www.w3.org/2001/XMLSchema" xmlns:p="http://schemas.microsoft.com/office/2006/metadata/properties" xmlns:ns2="3ef3a846-93d8-43d4-b246-d5ae16d16946" xmlns:ns3="75798a55-0ac0-49d9-8cee-eea942d8eacb" targetNamespace="http://schemas.microsoft.com/office/2006/metadata/properties" ma:root="true" ma:fieldsID="383fb954d19b031e1f8a0db0b2612aa8" ns2:_="" ns3:_="">
    <xsd:import namespace="3ef3a846-93d8-43d4-b246-d5ae16d16946"/>
    <xsd:import namespace="75798a55-0ac0-49d9-8cee-eea942d8ea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C_x00ed_mk_x00e9_k" minOccurs="0"/>
                <xsd:element ref="ns2:Projektazonos_x00ed_t_x00f3_" minOccurs="0"/>
                <xsd:element ref="ns2:Partne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f3a846-93d8-43d4-b246-d5ae16d169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C_x00ed_mk_x00e9_k" ma:index="20" nillable="true" ma:displayName="Címkék" ma:description="Ide írd be azokat a címnkéket, amik a mappára vonatkoznak" ma:format="Dropdown" ma:internalName="C_x00ed_mk_x00e9_k">
      <xsd:simpleType>
        <xsd:restriction base="dms:Text">
          <xsd:maxLength value="255"/>
        </xsd:restriction>
      </xsd:simpleType>
    </xsd:element>
    <xsd:element name="Projektazonos_x00ed_t_x00f3_" ma:index="21" nillable="true" ma:displayName="Projekt azonosító" ma:format="Dropdown" ma:internalName="Projektazonos_x00ed_t_x00f3_">
      <xsd:simpleType>
        <xsd:restriction base="dms:Text">
          <xsd:maxLength value="255"/>
        </xsd:restriction>
      </xsd:simpleType>
    </xsd:element>
    <xsd:element name="Partner" ma:index="22" nillable="true" ma:displayName="Partner" ma:format="Dropdown" ma:internalName="Partner">
      <xsd:simpleType>
        <xsd:restriction base="dms:Text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Képcímkék" ma:readOnly="false" ma:fieldId="{5cf76f15-5ced-4ddc-b409-7134ff3c332f}" ma:taxonomyMulti="true" ma:sspId="3e8c52bb-64e7-4624-a8ce-30cc7a303e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798a55-0ac0-49d9-8cee-eea942d8eac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Résztvevő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Megosztva részletekkel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e36c9352-94d1-4429-a65a-5953b6f7eb51}" ma:internalName="TaxCatchAll" ma:showField="CatchAllData" ma:web="75798a55-0ac0-49d9-8cee-eea942d8ea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E0BF02-D27A-4A6B-BF1A-F294DF7CA2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73C960-0F94-4529-BB88-D52E3C3EF0D2}">
  <ds:schemaRefs>
    <ds:schemaRef ds:uri="http://schemas.microsoft.com/office/2006/metadata/properties"/>
    <ds:schemaRef ds:uri="http://purl.org/dc/terms/"/>
    <ds:schemaRef ds:uri="3ef3a846-93d8-43d4-b246-d5ae16d16946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75798a55-0ac0-49d9-8cee-eea942d8eacb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EBBBA0C-6C0B-431F-815C-4ED44995F1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f3a846-93d8-43d4-b246-d5ae16d16946"/>
    <ds:schemaRef ds:uri="75798a55-0ac0-49d9-8cee-eea942d8ea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Keret</Template>
  <TotalTime>2891</TotalTime>
  <Words>1809</Words>
  <Application>Microsoft Office PowerPoint</Application>
  <PresentationFormat>Szélesvásznú</PresentationFormat>
  <Paragraphs>203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4" baseType="lpstr">
      <vt:lpstr>Arial</vt:lpstr>
      <vt:lpstr>Calibri</vt:lpstr>
      <vt:lpstr>Recursive</vt:lpstr>
      <vt:lpstr>Wingdings 2</vt:lpstr>
      <vt:lpstr>Keret</vt:lpstr>
      <vt:lpstr>INTERREG VI-A HUSK Együttműködési Program  Tervezett projekt javaslatok és jövőbeli pályázati lehetőségek </vt:lpstr>
      <vt:lpstr>Tartalmi pontok</vt:lpstr>
      <vt:lpstr> 2023. 05. 15-én megjelent pályázati felhívások:</vt:lpstr>
      <vt:lpstr>Az EGTC által tervezett projekt javaslatok ismertetése  Zöld infrastruktúra fejlesztések az Arrabona EGTC területén</vt:lpstr>
      <vt:lpstr>Zöld infrastruktúra</vt:lpstr>
      <vt:lpstr>Zöld infrastruktúra</vt:lpstr>
      <vt:lpstr>Zöld infrastruktúra</vt:lpstr>
      <vt:lpstr>Zöld infrastruktúra fejlesztés </vt:lpstr>
      <vt:lpstr>PowerPoint-bemutató</vt:lpstr>
      <vt:lpstr>Partnerség</vt:lpstr>
      <vt:lpstr>Az EGTC által tervezett projekt javaslatok ismertetése   Közös kockázat kezelés  - Katasztrófavédelmi együttműködés </vt:lpstr>
      <vt:lpstr>Katasztrófa-kockázatkezelés</vt:lpstr>
      <vt:lpstr>Katasztrófa-kockázatkezelés: </vt:lpstr>
      <vt:lpstr>Tervezett projekt részletek</vt:lpstr>
      <vt:lpstr>Jövőben tervezett felhívás  Kisprojekt Alap (SPF)</vt:lpstr>
      <vt:lpstr>Tervezett felhívás jelenleg látható keretei</vt:lpstr>
      <vt:lpstr>Tervezett pályázatok végrehajtása</vt:lpstr>
      <vt:lpstr>Tervezett pályázatok végrehajtása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Térségi turisztikai akció terv a Szigetköz-Csallóköz területén</dc:title>
  <dc:creator>Németh Tamás Zoltán</dc:creator>
  <cp:lastModifiedBy>Bodó Judit</cp:lastModifiedBy>
  <cp:revision>64</cp:revision>
  <cp:lastPrinted>2023-05-18T14:22:07Z</cp:lastPrinted>
  <dcterms:created xsi:type="dcterms:W3CDTF">2021-10-21T10:01:55Z</dcterms:created>
  <dcterms:modified xsi:type="dcterms:W3CDTF">2023-06-02T11:43:53Z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0x010100F8AF735091C2794C93891AD3B383197F</vt:lpwstr>
  </property>
  <property fmtid="{D5CDD505-2E9C-101B-9397-08002B2CF9AE}" pid="3" name="MediaServiceImageTags">
    <vt:lpwstr/>
  </property>
</Properties>
</file>